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Helvetica World Bold" panose="020B0604020202020204" charset="-128"/>
      <p:regular r:id="rId15"/>
    </p:embeddedFont>
    <p:embeddedFont>
      <p:font typeface="Proxima Nova" panose="020B0604020202020204" charset="0"/>
      <p:regular r:id="rId16"/>
    </p:embeddedFont>
    <p:embeddedFont>
      <p:font typeface="Changa" panose="020B0604020202020204" charset="-78"/>
      <p:regular r:id="rId17"/>
    </p:embeddedFont>
    <p:embeddedFont>
      <p:font typeface="Public Sans Bold" panose="020B0604020202020204" charset="0"/>
      <p:regular r:id="rId18"/>
    </p:embeddedFont>
    <p:embeddedFont>
      <p:font typeface="Arial Unicode Bold" panose="020B0604020202020204" charset="-128"/>
      <p:regular r:id="rId19"/>
    </p:embeddedFont>
    <p:embeddedFont>
      <p:font typeface="Playfair Display" panose="020B0604020202020204" charset="0"/>
      <p:regular r:id="rId20"/>
    </p:embeddedFont>
    <p:embeddedFont>
      <p:font typeface="Calibri" panose="020F0502020204030204" pitchFamily="34" charset="0"/>
      <p:regular r:id="rId21"/>
      <p:bold r:id="rId22"/>
      <p:italic r:id="rId23"/>
      <p:boldItalic r:id="rId24"/>
    </p:embeddedFont>
    <p:embeddedFont>
      <p:font typeface="Arial" panose="020B0604020202020204" pitchFamily="34" charset="0"/>
      <p:regular r:id="rId25"/>
    </p:embeddedFont>
    <p:embeddedFont>
      <p:font typeface="Proxima Nova Bold" panose="020B0604020202020204" charset="0"/>
      <p:regular r:id="rId26"/>
    </p:embeddedFont>
    <p:embeddedFont>
      <p:font typeface="Changa Medium" panose="020B0604020202020204" charset="-78"/>
      <p:regular r:id="rId27"/>
    </p:embeddedFont>
    <p:embeddedFont>
      <p:font typeface="Calibri (MS)" panose="020B0604020202020204" charset="0"/>
      <p:regular r:id="rId28"/>
    </p:embeddedFont>
    <p:embeddedFont>
      <p:font typeface="Playfair Display Italics" panose="020B0604020202020204" charset="0"/>
      <p:regular r:id="rId29"/>
    </p:embeddedFont>
    <p:embeddedFont>
      <p:font typeface="Public Sa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6" d="100"/>
          <a:sy n="36" d="100"/>
        </p:scale>
        <p:origin x="61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6.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image" Target="../media/image10.svg"/><Relationship Id="rId1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png"/><Relationship Id="rId24" Type="http://schemas.openxmlformats.org/officeDocument/2006/relationships/image" Target="../media/image22.sv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1.png"/><Relationship Id="rId10" Type="http://schemas.openxmlformats.org/officeDocument/2006/relationships/image" Target="../media/image8.svg"/><Relationship Id="rId19"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4.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8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41.png"/><Relationship Id="rId5" Type="http://schemas.openxmlformats.org/officeDocument/2006/relationships/image" Target="../media/image29.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48.png"/><Relationship Id="rId18" Type="http://schemas.openxmlformats.org/officeDocument/2006/relationships/image" Target="../media/image99.svg"/><Relationship Id="rId26" Type="http://schemas.openxmlformats.org/officeDocument/2006/relationships/image" Target="../media/image103.svg"/><Relationship Id="rId3" Type="http://schemas.openxmlformats.org/officeDocument/2006/relationships/image" Target="../media/image43.png"/><Relationship Id="rId21" Type="http://schemas.openxmlformats.org/officeDocument/2006/relationships/image" Target="../media/image11.png"/><Relationship Id="rId7" Type="http://schemas.openxmlformats.org/officeDocument/2006/relationships/image" Target="../media/image45.png"/><Relationship Id="rId12" Type="http://schemas.openxmlformats.org/officeDocument/2006/relationships/image" Target="../media/image93.svg"/><Relationship Id="rId17" Type="http://schemas.openxmlformats.org/officeDocument/2006/relationships/image" Target="../media/image50.png"/><Relationship Id="rId25"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97.svg"/><Relationship Id="rId20"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47.png"/><Relationship Id="rId24" Type="http://schemas.openxmlformats.org/officeDocument/2006/relationships/image" Target="../media/image101.svg"/><Relationship Id="rId5" Type="http://schemas.openxmlformats.org/officeDocument/2006/relationships/image" Target="../media/image44.png"/><Relationship Id="rId15" Type="http://schemas.openxmlformats.org/officeDocument/2006/relationships/image" Target="../media/image49.png"/><Relationship Id="rId23" Type="http://schemas.openxmlformats.org/officeDocument/2006/relationships/image" Target="../media/image51.png"/><Relationship Id="rId10" Type="http://schemas.openxmlformats.org/officeDocument/2006/relationships/image" Target="../media/image91.svg"/><Relationship Id="rId19" Type="http://schemas.openxmlformats.org/officeDocument/2006/relationships/image" Target="../media/image29.png"/><Relationship Id="rId4" Type="http://schemas.openxmlformats.org/officeDocument/2006/relationships/image" Target="../media/image85.svg"/><Relationship Id="rId9" Type="http://schemas.openxmlformats.org/officeDocument/2006/relationships/image" Target="../media/image46.png"/><Relationship Id="rId14" Type="http://schemas.openxmlformats.org/officeDocument/2006/relationships/image" Target="../media/image95.svg"/><Relationship Id="rId22"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24.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1.png"/><Relationship Id="rId18" Type="http://schemas.openxmlformats.org/officeDocument/2006/relationships/image" Target="../media/image46.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40.sv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38.svg"/><Relationship Id="rId19" Type="http://schemas.openxmlformats.org/officeDocument/2006/relationships/image" Target="../media/image24.png"/><Relationship Id="rId4" Type="http://schemas.openxmlformats.org/officeDocument/2006/relationships/image" Target="../media/image32.svg"/><Relationship Id="rId9" Type="http://schemas.openxmlformats.org/officeDocument/2006/relationships/image" Target="../media/image19.png"/><Relationship Id="rId14" Type="http://schemas.openxmlformats.org/officeDocument/2006/relationships/image" Target="../media/image42.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26.png"/><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60.svg"/><Relationship Id="rId2" Type="http://schemas.openxmlformats.org/officeDocument/2006/relationships/notesSlide" Target="../notesSlides/notesSlide5.xml"/><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30.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22.svg"/><Relationship Id="rId4" Type="http://schemas.openxmlformats.org/officeDocument/2006/relationships/image" Target="../media/image54.svg"/><Relationship Id="rId9" Type="http://schemas.openxmlformats.org/officeDocument/2006/relationships/image" Target="../media/image11.png"/><Relationship Id="rId14" Type="http://schemas.openxmlformats.org/officeDocument/2006/relationships/image" Target="../media/image62.sv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3.png"/><Relationship Id="rId5" Type="http://schemas.openxmlformats.org/officeDocument/2006/relationships/image" Target="../media/image17.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9.svg"/><Relationship Id="rId4" Type="http://schemas.openxmlformats.org/officeDocument/2006/relationships/image" Target="../media/image35.png"/><Relationship Id="rId9" Type="http://schemas.openxmlformats.org/officeDocument/2006/relationships/image" Target="../media/image73.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1.png"/><Relationship Id="rId4" Type="http://schemas.openxmlformats.org/officeDocument/2006/relationships/image" Target="../media/image58.sv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29.png"/><Relationship Id="rId10" Type="http://schemas.openxmlformats.org/officeDocument/2006/relationships/image" Target="../media/image77.svg"/><Relationship Id="rId4" Type="http://schemas.openxmlformats.org/officeDocument/2006/relationships/image" Target="../media/image75.sv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grpSp>
        <p:nvGrpSpPr>
          <p:cNvPr id="2" name="Group 2"/>
          <p:cNvGrpSpPr/>
          <p:nvPr/>
        </p:nvGrpSpPr>
        <p:grpSpPr>
          <a:xfrm>
            <a:off x="0" y="8264700"/>
            <a:ext cx="18288000" cy="2022600"/>
            <a:chOff x="0" y="0"/>
            <a:chExt cx="24384000" cy="2696800"/>
          </a:xfrm>
        </p:grpSpPr>
        <p:sp>
          <p:nvSpPr>
            <p:cNvPr id="3" name="Freeform 3"/>
            <p:cNvSpPr/>
            <p:nvPr/>
          </p:nvSpPr>
          <p:spPr>
            <a:xfrm>
              <a:off x="0" y="0"/>
              <a:ext cx="24384000" cy="2696845"/>
            </a:xfrm>
            <a:custGeom>
              <a:avLst/>
              <a:gdLst/>
              <a:ahLst/>
              <a:cxnLst/>
              <a:rect l="l" t="t" r="r" b="b"/>
              <a:pathLst>
                <a:path w="24384000" h="2696845">
                  <a:moveTo>
                    <a:pt x="0" y="0"/>
                  </a:moveTo>
                  <a:lnTo>
                    <a:pt x="24384000" y="0"/>
                  </a:lnTo>
                  <a:lnTo>
                    <a:pt x="24384000" y="2696845"/>
                  </a:lnTo>
                  <a:lnTo>
                    <a:pt x="0" y="2696845"/>
                  </a:lnTo>
                  <a:close/>
                </a:path>
              </a:pathLst>
            </a:custGeom>
            <a:solidFill>
              <a:srgbClr val="3A4AB1">
                <a:alpha val="49412"/>
              </a:srgbClr>
            </a:solidFill>
          </p:spPr>
        </p:sp>
      </p:grpSp>
      <p:grpSp>
        <p:nvGrpSpPr>
          <p:cNvPr id="4" name="Group 4"/>
          <p:cNvGrpSpPr/>
          <p:nvPr/>
        </p:nvGrpSpPr>
        <p:grpSpPr>
          <a:xfrm>
            <a:off x="16889380" y="1524156"/>
            <a:ext cx="1796744" cy="1635662"/>
            <a:chOff x="0" y="0"/>
            <a:chExt cx="2395659" cy="2180883"/>
          </a:xfrm>
        </p:grpSpPr>
        <p:sp>
          <p:nvSpPr>
            <p:cNvPr id="5" name="Freeform 5"/>
            <p:cNvSpPr/>
            <p:nvPr/>
          </p:nvSpPr>
          <p:spPr>
            <a:xfrm>
              <a:off x="0" y="127"/>
              <a:ext cx="2395474" cy="2180844"/>
            </a:xfrm>
            <a:custGeom>
              <a:avLst/>
              <a:gdLst/>
              <a:ahLst/>
              <a:cxnLst/>
              <a:rect l="l" t="t" r="r" b="b"/>
              <a:pathLst>
                <a:path w="2395474" h="2180844">
                  <a:moveTo>
                    <a:pt x="1486916" y="0"/>
                  </a:moveTo>
                  <a:cubicBezTo>
                    <a:pt x="1426210" y="0"/>
                    <a:pt x="1361440" y="6731"/>
                    <a:pt x="1292479" y="20955"/>
                  </a:cubicBezTo>
                  <a:cubicBezTo>
                    <a:pt x="498729" y="187198"/>
                    <a:pt x="0" y="1446530"/>
                    <a:pt x="681609" y="2007616"/>
                  </a:cubicBezTo>
                  <a:cubicBezTo>
                    <a:pt x="824611" y="2126234"/>
                    <a:pt x="1005967" y="2180844"/>
                    <a:pt x="1190498" y="2180844"/>
                  </a:cubicBezTo>
                  <a:cubicBezTo>
                    <a:pt x="1413510" y="2180844"/>
                    <a:pt x="1641348" y="2101088"/>
                    <a:pt x="1811909" y="1957705"/>
                  </a:cubicBezTo>
                  <a:cubicBezTo>
                    <a:pt x="2395474" y="1459738"/>
                    <a:pt x="2378202" y="0"/>
                    <a:pt x="1486916" y="0"/>
                  </a:cubicBezTo>
                  <a:close/>
                </a:path>
              </a:pathLst>
            </a:custGeom>
            <a:solidFill>
              <a:srgbClr val="9DA6F8"/>
            </a:solidFill>
          </p:spPr>
        </p:sp>
      </p:grpSp>
      <p:sp>
        <p:nvSpPr>
          <p:cNvPr id="6" name="Freeform 6"/>
          <p:cNvSpPr/>
          <p:nvPr/>
        </p:nvSpPr>
        <p:spPr>
          <a:xfrm>
            <a:off x="14656548" y="-821900"/>
            <a:ext cx="3556988" cy="2346074"/>
          </a:xfrm>
          <a:custGeom>
            <a:avLst/>
            <a:gdLst/>
            <a:ahLst/>
            <a:cxnLst/>
            <a:rect l="l" t="t" r="r" b="b"/>
            <a:pathLst>
              <a:path w="3556988" h="2346074">
                <a:moveTo>
                  <a:pt x="0" y="0"/>
                </a:moveTo>
                <a:lnTo>
                  <a:pt x="3556988" y="0"/>
                </a:lnTo>
                <a:lnTo>
                  <a:pt x="3556988" y="2346074"/>
                </a:lnTo>
                <a:lnTo>
                  <a:pt x="0" y="234607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2671350" y="641120"/>
            <a:ext cx="9178346" cy="9190474"/>
          </a:xfrm>
          <a:custGeom>
            <a:avLst/>
            <a:gdLst/>
            <a:ahLst/>
            <a:cxnLst/>
            <a:rect l="l" t="t" r="r" b="b"/>
            <a:pathLst>
              <a:path w="9178346" h="9190474">
                <a:moveTo>
                  <a:pt x="0" y="0"/>
                </a:moveTo>
                <a:lnTo>
                  <a:pt x="9178346" y="0"/>
                </a:lnTo>
                <a:lnTo>
                  <a:pt x="9178346" y="9190474"/>
                </a:lnTo>
                <a:lnTo>
                  <a:pt x="0" y="919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529878" y="2189698"/>
            <a:ext cx="2618378" cy="6566122"/>
          </a:xfrm>
          <a:custGeom>
            <a:avLst/>
            <a:gdLst/>
            <a:ahLst/>
            <a:cxnLst/>
            <a:rect l="l" t="t" r="r" b="b"/>
            <a:pathLst>
              <a:path w="2618378" h="6566122">
                <a:moveTo>
                  <a:pt x="0" y="0"/>
                </a:moveTo>
                <a:lnTo>
                  <a:pt x="2618378" y="0"/>
                </a:lnTo>
                <a:lnTo>
                  <a:pt x="2618378" y="6566122"/>
                </a:lnTo>
                <a:lnTo>
                  <a:pt x="0" y="65661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9" name="Group 9"/>
          <p:cNvGrpSpPr/>
          <p:nvPr/>
        </p:nvGrpSpPr>
        <p:grpSpPr>
          <a:xfrm>
            <a:off x="835150" y="8576700"/>
            <a:ext cx="4875600" cy="1224600"/>
            <a:chOff x="0" y="0"/>
            <a:chExt cx="6500800" cy="1632800"/>
          </a:xfrm>
        </p:grpSpPr>
        <p:sp>
          <p:nvSpPr>
            <p:cNvPr id="10" name="Freeform 10"/>
            <p:cNvSpPr/>
            <p:nvPr/>
          </p:nvSpPr>
          <p:spPr>
            <a:xfrm>
              <a:off x="0" y="0"/>
              <a:ext cx="6500749" cy="1632712"/>
            </a:xfrm>
            <a:custGeom>
              <a:avLst/>
              <a:gdLst/>
              <a:ahLst/>
              <a:cxnLst/>
              <a:rect l="l" t="t" r="r" b="b"/>
              <a:pathLst>
                <a:path w="6500749" h="1632712">
                  <a:moveTo>
                    <a:pt x="0" y="816356"/>
                  </a:moveTo>
                  <a:cubicBezTo>
                    <a:pt x="0" y="365506"/>
                    <a:pt x="1455293" y="0"/>
                    <a:pt x="3250438" y="0"/>
                  </a:cubicBezTo>
                  <a:cubicBezTo>
                    <a:pt x="5045583" y="0"/>
                    <a:pt x="6500749" y="365506"/>
                    <a:pt x="6500749" y="816356"/>
                  </a:cubicBezTo>
                  <a:cubicBezTo>
                    <a:pt x="6500749" y="1267206"/>
                    <a:pt x="5045456" y="1632712"/>
                    <a:pt x="3250311" y="1632712"/>
                  </a:cubicBezTo>
                  <a:cubicBezTo>
                    <a:pt x="1455166" y="1632712"/>
                    <a:pt x="0" y="1267333"/>
                    <a:pt x="0" y="816356"/>
                  </a:cubicBezTo>
                  <a:close/>
                </a:path>
              </a:pathLst>
            </a:custGeom>
            <a:solidFill>
              <a:srgbClr val="3A4AB1">
                <a:alpha val="49412"/>
              </a:srgbClr>
            </a:solidFill>
          </p:spPr>
        </p:sp>
      </p:grpSp>
      <p:sp>
        <p:nvSpPr>
          <p:cNvPr id="11" name="TextBox 11"/>
          <p:cNvSpPr txBox="1"/>
          <p:nvPr/>
        </p:nvSpPr>
        <p:spPr>
          <a:xfrm>
            <a:off x="8874765" y="2067381"/>
            <a:ext cx="8092350" cy="3214878"/>
          </a:xfrm>
          <a:prstGeom prst="rect">
            <a:avLst/>
          </a:prstGeom>
        </p:spPr>
        <p:txBody>
          <a:bodyPr lIns="0" tIns="0" rIns="0" bIns="0" rtlCol="0" anchor="t">
            <a:spAutoFit/>
          </a:bodyPr>
          <a:lstStyle/>
          <a:p>
            <a:pPr algn="l">
              <a:lnSpc>
                <a:spcPts val="8256"/>
              </a:lnSpc>
            </a:pPr>
            <a:r>
              <a:rPr lang="en-US" sz="8600">
                <a:solidFill>
                  <a:srgbClr val="F8FAFB"/>
                </a:solidFill>
                <a:latin typeface="Changa Medium"/>
              </a:rPr>
              <a:t>Understanding and Overcoming Procrastination</a:t>
            </a:r>
          </a:p>
        </p:txBody>
      </p:sp>
      <p:sp>
        <p:nvSpPr>
          <p:cNvPr id="12" name="Freeform 12"/>
          <p:cNvSpPr/>
          <p:nvPr/>
        </p:nvSpPr>
        <p:spPr>
          <a:xfrm>
            <a:off x="1036576" y="3784606"/>
            <a:ext cx="4875604" cy="5463378"/>
          </a:xfrm>
          <a:custGeom>
            <a:avLst/>
            <a:gdLst/>
            <a:ahLst/>
            <a:cxnLst/>
            <a:rect l="l" t="t" r="r" b="b"/>
            <a:pathLst>
              <a:path w="4875604" h="5463378">
                <a:moveTo>
                  <a:pt x="0" y="0"/>
                </a:moveTo>
                <a:lnTo>
                  <a:pt x="4875604" y="0"/>
                </a:lnTo>
                <a:lnTo>
                  <a:pt x="4875604" y="5463378"/>
                </a:lnTo>
                <a:lnTo>
                  <a:pt x="0" y="54633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a:off x="4201100" y="641118"/>
            <a:ext cx="2086176" cy="1902008"/>
          </a:xfrm>
          <a:custGeom>
            <a:avLst/>
            <a:gdLst/>
            <a:ahLst/>
            <a:cxnLst/>
            <a:rect l="l" t="t" r="r" b="b"/>
            <a:pathLst>
              <a:path w="2086176" h="1902008">
                <a:moveTo>
                  <a:pt x="0" y="0"/>
                </a:moveTo>
                <a:lnTo>
                  <a:pt x="2086176" y="0"/>
                </a:lnTo>
                <a:lnTo>
                  <a:pt x="2086176" y="1902008"/>
                </a:lnTo>
                <a:lnTo>
                  <a:pt x="0" y="190200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Freeform 14"/>
          <p:cNvSpPr/>
          <p:nvPr/>
        </p:nvSpPr>
        <p:spPr>
          <a:xfrm>
            <a:off x="6407164" y="7352098"/>
            <a:ext cx="2788582" cy="1224616"/>
          </a:xfrm>
          <a:custGeom>
            <a:avLst/>
            <a:gdLst/>
            <a:ahLst/>
            <a:cxnLst/>
            <a:rect l="l" t="t" r="r" b="b"/>
            <a:pathLst>
              <a:path w="2788582" h="1224616">
                <a:moveTo>
                  <a:pt x="0" y="0"/>
                </a:moveTo>
                <a:lnTo>
                  <a:pt x="2788582" y="0"/>
                </a:lnTo>
                <a:lnTo>
                  <a:pt x="2788582" y="1224616"/>
                </a:lnTo>
                <a:lnTo>
                  <a:pt x="0" y="122461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5" name="Freeform 15"/>
          <p:cNvSpPr/>
          <p:nvPr/>
        </p:nvSpPr>
        <p:spPr>
          <a:xfrm>
            <a:off x="5149441" y="2664274"/>
            <a:ext cx="3251395" cy="4073074"/>
          </a:xfrm>
          <a:custGeom>
            <a:avLst/>
            <a:gdLst/>
            <a:ahLst/>
            <a:cxnLst/>
            <a:rect l="l" t="t" r="r" b="b"/>
            <a:pathLst>
              <a:path w="3251395" h="4073074">
                <a:moveTo>
                  <a:pt x="0" y="0"/>
                </a:moveTo>
                <a:lnTo>
                  <a:pt x="3251396" y="0"/>
                </a:lnTo>
                <a:lnTo>
                  <a:pt x="3251396" y="4073074"/>
                </a:lnTo>
                <a:lnTo>
                  <a:pt x="0" y="407307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6" name="Freeform 16"/>
          <p:cNvSpPr/>
          <p:nvPr/>
        </p:nvSpPr>
        <p:spPr>
          <a:xfrm>
            <a:off x="5417712" y="3784622"/>
            <a:ext cx="1375192" cy="1224638"/>
          </a:xfrm>
          <a:custGeom>
            <a:avLst/>
            <a:gdLst/>
            <a:ahLst/>
            <a:cxnLst/>
            <a:rect l="l" t="t" r="r" b="b"/>
            <a:pathLst>
              <a:path w="1375192" h="1224638">
                <a:moveTo>
                  <a:pt x="0" y="0"/>
                </a:moveTo>
                <a:lnTo>
                  <a:pt x="1375192" y="0"/>
                </a:lnTo>
                <a:lnTo>
                  <a:pt x="1375192" y="1224638"/>
                </a:lnTo>
                <a:lnTo>
                  <a:pt x="0" y="1224638"/>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7" name="Freeform 17"/>
          <p:cNvSpPr/>
          <p:nvPr/>
        </p:nvSpPr>
        <p:spPr>
          <a:xfrm>
            <a:off x="6507016" y="5499032"/>
            <a:ext cx="1178694" cy="920854"/>
          </a:xfrm>
          <a:custGeom>
            <a:avLst/>
            <a:gdLst/>
            <a:ahLst/>
            <a:cxnLst/>
            <a:rect l="l" t="t" r="r" b="b"/>
            <a:pathLst>
              <a:path w="1178694" h="920854">
                <a:moveTo>
                  <a:pt x="0" y="0"/>
                </a:moveTo>
                <a:lnTo>
                  <a:pt x="1178694" y="0"/>
                </a:lnTo>
                <a:lnTo>
                  <a:pt x="1178694" y="920854"/>
                </a:lnTo>
                <a:lnTo>
                  <a:pt x="0" y="92085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18" name="Freeform 18"/>
          <p:cNvSpPr/>
          <p:nvPr/>
        </p:nvSpPr>
        <p:spPr>
          <a:xfrm>
            <a:off x="7326830" y="4088410"/>
            <a:ext cx="922576" cy="920854"/>
          </a:xfrm>
          <a:custGeom>
            <a:avLst/>
            <a:gdLst/>
            <a:ahLst/>
            <a:cxnLst/>
            <a:rect l="l" t="t" r="r" b="b"/>
            <a:pathLst>
              <a:path w="922576" h="920854">
                <a:moveTo>
                  <a:pt x="0" y="0"/>
                </a:moveTo>
                <a:lnTo>
                  <a:pt x="922576" y="0"/>
                </a:lnTo>
                <a:lnTo>
                  <a:pt x="922576" y="920854"/>
                </a:lnTo>
                <a:lnTo>
                  <a:pt x="0" y="920854"/>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grpSp>
        <p:nvGrpSpPr>
          <p:cNvPr id="19" name="Group 19"/>
          <p:cNvGrpSpPr/>
          <p:nvPr/>
        </p:nvGrpSpPr>
        <p:grpSpPr>
          <a:xfrm>
            <a:off x="6330800" y="6857450"/>
            <a:ext cx="888600" cy="604800"/>
            <a:chOff x="0" y="0"/>
            <a:chExt cx="1184800" cy="806400"/>
          </a:xfrm>
        </p:grpSpPr>
        <p:sp>
          <p:nvSpPr>
            <p:cNvPr id="20" name="Freeform 20"/>
            <p:cNvSpPr/>
            <p:nvPr/>
          </p:nvSpPr>
          <p:spPr>
            <a:xfrm>
              <a:off x="0" y="0"/>
              <a:ext cx="1184783" cy="1044448"/>
            </a:xfrm>
            <a:custGeom>
              <a:avLst/>
              <a:gdLst/>
              <a:ahLst/>
              <a:cxnLst/>
              <a:rect l="l" t="t" r="r" b="b"/>
              <a:pathLst>
                <a:path w="1184783" h="1044448">
                  <a:moveTo>
                    <a:pt x="0" y="0"/>
                  </a:moveTo>
                  <a:lnTo>
                    <a:pt x="691134" y="0"/>
                  </a:lnTo>
                  <a:lnTo>
                    <a:pt x="987298" y="0"/>
                  </a:lnTo>
                  <a:lnTo>
                    <a:pt x="1184783" y="0"/>
                  </a:lnTo>
                  <a:lnTo>
                    <a:pt x="1184783" y="470408"/>
                  </a:lnTo>
                  <a:lnTo>
                    <a:pt x="1184783" y="671957"/>
                  </a:lnTo>
                  <a:lnTo>
                    <a:pt x="1184783" y="806450"/>
                  </a:lnTo>
                  <a:lnTo>
                    <a:pt x="987298" y="806450"/>
                  </a:lnTo>
                  <a:lnTo>
                    <a:pt x="1052576" y="1044448"/>
                  </a:lnTo>
                  <a:lnTo>
                    <a:pt x="691134" y="806450"/>
                  </a:lnTo>
                  <a:lnTo>
                    <a:pt x="0" y="806450"/>
                  </a:lnTo>
                  <a:lnTo>
                    <a:pt x="0" y="671957"/>
                  </a:lnTo>
                  <a:lnTo>
                    <a:pt x="0" y="470408"/>
                  </a:lnTo>
                  <a:close/>
                </a:path>
              </a:pathLst>
            </a:custGeom>
            <a:solidFill>
              <a:srgbClr val="9DA6F8"/>
            </a:solidFill>
          </p:spPr>
        </p:sp>
      </p:grpSp>
      <p:sp>
        <p:nvSpPr>
          <p:cNvPr id="21" name="AutoShape 21"/>
          <p:cNvSpPr/>
          <p:nvPr/>
        </p:nvSpPr>
        <p:spPr>
          <a:xfrm rot="95824">
            <a:off x="6423792" y="6998050"/>
            <a:ext cx="683516" cy="0"/>
          </a:xfrm>
          <a:prstGeom prst="line">
            <a:avLst/>
          </a:prstGeom>
          <a:ln w="9525" cap="rnd">
            <a:solidFill>
              <a:srgbClr val="FFFFFF"/>
            </a:solidFill>
            <a:prstDash val="solid"/>
            <a:headEnd type="none" w="sm" len="sm"/>
            <a:tailEnd type="none" w="sm" len="sm"/>
          </a:ln>
        </p:spPr>
      </p:sp>
      <p:sp>
        <p:nvSpPr>
          <p:cNvPr id="22" name="AutoShape 22"/>
          <p:cNvSpPr/>
          <p:nvPr/>
        </p:nvSpPr>
        <p:spPr>
          <a:xfrm rot="95824">
            <a:off x="6423792" y="7105916"/>
            <a:ext cx="683516" cy="0"/>
          </a:xfrm>
          <a:prstGeom prst="line">
            <a:avLst/>
          </a:prstGeom>
          <a:ln w="9525" cap="rnd">
            <a:solidFill>
              <a:srgbClr val="FFFFFF"/>
            </a:solidFill>
            <a:prstDash val="solid"/>
            <a:headEnd type="none" w="sm" len="sm"/>
            <a:tailEnd type="none" w="sm" len="sm"/>
          </a:ln>
        </p:spPr>
      </p:sp>
      <p:sp>
        <p:nvSpPr>
          <p:cNvPr id="23" name="AutoShape 23"/>
          <p:cNvSpPr/>
          <p:nvPr/>
        </p:nvSpPr>
        <p:spPr>
          <a:xfrm rot="95824">
            <a:off x="6423792" y="7213784"/>
            <a:ext cx="683516" cy="0"/>
          </a:xfrm>
          <a:prstGeom prst="line">
            <a:avLst/>
          </a:prstGeom>
          <a:ln w="9525" cap="rnd">
            <a:solidFill>
              <a:srgbClr val="FFFFFF"/>
            </a:solidFill>
            <a:prstDash val="solid"/>
            <a:headEnd type="none" w="sm" len="sm"/>
            <a:tailEnd type="none" w="sm" len="sm"/>
          </a:ln>
        </p:spPr>
      </p:sp>
      <p:sp>
        <p:nvSpPr>
          <p:cNvPr id="24" name="AutoShape 24"/>
          <p:cNvSpPr/>
          <p:nvPr/>
        </p:nvSpPr>
        <p:spPr>
          <a:xfrm rot="224843">
            <a:off x="6423613" y="7321650"/>
            <a:ext cx="291473" cy="0"/>
          </a:xfrm>
          <a:prstGeom prst="line">
            <a:avLst/>
          </a:prstGeom>
          <a:ln w="9525" cap="rnd">
            <a:solidFill>
              <a:srgbClr val="FFFFFF"/>
            </a:solidFill>
            <a:prstDash val="solid"/>
            <a:headEnd type="none" w="sm" len="sm"/>
            <a:tailEnd type="none" w="sm" len="sm"/>
          </a:ln>
        </p:spPr>
      </p:sp>
      <p:sp>
        <p:nvSpPr>
          <p:cNvPr id="25" name="Freeform 25"/>
          <p:cNvSpPr/>
          <p:nvPr/>
        </p:nvSpPr>
        <p:spPr>
          <a:xfrm>
            <a:off x="706722" y="6411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26" name="TextBox 26"/>
          <p:cNvSpPr txBox="1"/>
          <p:nvPr/>
        </p:nvSpPr>
        <p:spPr>
          <a:xfrm>
            <a:off x="9982967" y="5999386"/>
            <a:ext cx="1700218" cy="414020"/>
          </a:xfrm>
          <a:prstGeom prst="rect">
            <a:avLst/>
          </a:prstGeom>
        </p:spPr>
        <p:txBody>
          <a:bodyPr lIns="0" tIns="0" rIns="0" bIns="0" rtlCol="0" anchor="t">
            <a:spAutoFit/>
          </a:bodyPr>
          <a:lstStyle/>
          <a:p>
            <a:pPr algn="l">
              <a:lnSpc>
                <a:spcPts val="3429"/>
              </a:lnSpc>
            </a:pPr>
            <a:r>
              <a:rPr lang="en-US" sz="2449" spc="24">
                <a:solidFill>
                  <a:srgbClr val="F8FAFB"/>
                </a:solidFill>
                <a:latin typeface="Arial Unicode Bold"/>
              </a:rPr>
              <a:t>DATE</a:t>
            </a:r>
          </a:p>
        </p:txBody>
      </p:sp>
      <p:sp>
        <p:nvSpPr>
          <p:cNvPr id="27" name="TextBox 27"/>
          <p:cNvSpPr txBox="1"/>
          <p:nvPr/>
        </p:nvSpPr>
        <p:spPr>
          <a:xfrm>
            <a:off x="9963917" y="6604579"/>
            <a:ext cx="2386024" cy="414020"/>
          </a:xfrm>
          <a:prstGeom prst="rect">
            <a:avLst/>
          </a:prstGeom>
        </p:spPr>
        <p:txBody>
          <a:bodyPr lIns="0" tIns="0" rIns="0" bIns="0" rtlCol="0" anchor="t">
            <a:spAutoFit/>
          </a:bodyPr>
          <a:lstStyle/>
          <a:p>
            <a:pPr algn="l">
              <a:lnSpc>
                <a:spcPts val="3429"/>
              </a:lnSpc>
            </a:pPr>
            <a:r>
              <a:rPr lang="en-US" sz="2449" spc="24">
                <a:solidFill>
                  <a:srgbClr val="F8FAFB"/>
                </a:solidFill>
                <a:latin typeface="Arial Unicode Bold"/>
              </a:rPr>
              <a:t>PRESENTERS</a:t>
            </a:r>
          </a:p>
        </p:txBody>
      </p:sp>
      <p:sp>
        <p:nvSpPr>
          <p:cNvPr id="28" name="TextBox 28"/>
          <p:cNvSpPr txBox="1"/>
          <p:nvPr/>
        </p:nvSpPr>
        <p:spPr>
          <a:xfrm>
            <a:off x="12629397" y="6535677"/>
            <a:ext cx="4149553" cy="395236"/>
          </a:xfrm>
          <a:prstGeom prst="rect">
            <a:avLst/>
          </a:prstGeom>
        </p:spPr>
        <p:txBody>
          <a:bodyPr lIns="0" tIns="0" rIns="0" bIns="0" rtlCol="0" anchor="t">
            <a:spAutoFit/>
          </a:bodyPr>
          <a:lstStyle/>
          <a:p>
            <a:pPr algn="l">
              <a:lnSpc>
                <a:spcPts val="3429"/>
              </a:lnSpc>
            </a:pPr>
            <a:r>
              <a:rPr lang="en-US" sz="2449" spc="24" dirty="0" smtClean="0">
                <a:solidFill>
                  <a:srgbClr val="F8FAFB"/>
                </a:solidFill>
                <a:latin typeface="Helvetica World Bold"/>
              </a:rPr>
              <a:t>AMAN VERMA</a:t>
            </a:r>
            <a:endParaRPr lang="en-US" sz="2449" spc="24" dirty="0">
              <a:solidFill>
                <a:srgbClr val="F8FAFB"/>
              </a:solidFill>
              <a:latin typeface="Helvetica World Bold"/>
            </a:endParaRPr>
          </a:p>
        </p:txBody>
      </p:sp>
      <p:sp>
        <p:nvSpPr>
          <p:cNvPr id="29" name="TextBox 29"/>
          <p:cNvSpPr txBox="1"/>
          <p:nvPr/>
        </p:nvSpPr>
        <p:spPr>
          <a:xfrm>
            <a:off x="12629397" y="6006693"/>
            <a:ext cx="4149553" cy="414020"/>
          </a:xfrm>
          <a:prstGeom prst="rect">
            <a:avLst/>
          </a:prstGeom>
        </p:spPr>
        <p:txBody>
          <a:bodyPr lIns="0" tIns="0" rIns="0" bIns="0" rtlCol="0" anchor="t">
            <a:spAutoFit/>
          </a:bodyPr>
          <a:lstStyle/>
          <a:p>
            <a:pPr algn="l">
              <a:lnSpc>
                <a:spcPts val="3429"/>
              </a:lnSpc>
            </a:pPr>
            <a:r>
              <a:rPr lang="en-US" sz="2449" spc="24">
                <a:solidFill>
                  <a:srgbClr val="F8FAFB"/>
                </a:solidFill>
                <a:latin typeface="Arial Unicode Bold"/>
              </a:rPr>
              <a:t>July 17,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Freeform 2"/>
          <p:cNvSpPr/>
          <p:nvPr/>
        </p:nvSpPr>
        <p:spPr>
          <a:xfrm>
            <a:off x="13321027" y="-1787793"/>
            <a:ext cx="4473429" cy="4449222"/>
          </a:xfrm>
          <a:custGeom>
            <a:avLst/>
            <a:gdLst/>
            <a:ahLst/>
            <a:cxnLst/>
            <a:rect l="l" t="t" r="r" b="b"/>
            <a:pathLst>
              <a:path w="4473429" h="4449222">
                <a:moveTo>
                  <a:pt x="0" y="0"/>
                </a:moveTo>
                <a:lnTo>
                  <a:pt x="4473428" y="0"/>
                </a:lnTo>
                <a:lnTo>
                  <a:pt x="4473428" y="4449222"/>
                </a:lnTo>
                <a:lnTo>
                  <a:pt x="0" y="44492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7578772" y="3564750"/>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3635048" y="4009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2666485" y="7423875"/>
            <a:ext cx="5460470" cy="5464143"/>
          </a:xfrm>
          <a:custGeom>
            <a:avLst/>
            <a:gdLst/>
            <a:ahLst/>
            <a:cxnLst/>
            <a:rect l="l" t="t" r="r" b="b"/>
            <a:pathLst>
              <a:path w="5460470" h="5464143">
                <a:moveTo>
                  <a:pt x="0" y="0"/>
                </a:moveTo>
                <a:lnTo>
                  <a:pt x="5460470" y="0"/>
                </a:lnTo>
                <a:lnTo>
                  <a:pt x="5460470" y="5464142"/>
                </a:lnTo>
                <a:lnTo>
                  <a:pt x="0" y="546414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TextBox 6"/>
          <p:cNvSpPr txBox="1"/>
          <p:nvPr/>
        </p:nvSpPr>
        <p:spPr>
          <a:xfrm>
            <a:off x="1333725" y="410425"/>
            <a:ext cx="11987302" cy="1590675"/>
          </a:xfrm>
          <a:prstGeom prst="rect">
            <a:avLst/>
          </a:prstGeom>
        </p:spPr>
        <p:txBody>
          <a:bodyPr lIns="0" tIns="0" rIns="0" bIns="0" rtlCol="0" anchor="t">
            <a:spAutoFit/>
          </a:bodyPr>
          <a:lstStyle/>
          <a:p>
            <a:pPr algn="l">
              <a:lnSpc>
                <a:spcPts val="6360"/>
              </a:lnSpc>
            </a:pPr>
            <a:r>
              <a:rPr lang="en-US" sz="5300">
                <a:solidFill>
                  <a:srgbClr val="FFFFFF"/>
                </a:solidFill>
                <a:latin typeface="Changa Medium"/>
              </a:rPr>
              <a:t>Which countries that have been found to have high rates of procrastination</a:t>
            </a:r>
          </a:p>
        </p:txBody>
      </p:sp>
      <p:sp>
        <p:nvSpPr>
          <p:cNvPr id="7" name="TextBox 7"/>
          <p:cNvSpPr txBox="1"/>
          <p:nvPr/>
        </p:nvSpPr>
        <p:spPr>
          <a:xfrm>
            <a:off x="3314247" y="2890887"/>
            <a:ext cx="4022550" cy="800100"/>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Japan</a:t>
            </a:r>
          </a:p>
        </p:txBody>
      </p:sp>
      <p:sp>
        <p:nvSpPr>
          <p:cNvPr id="8" name="TextBox 8"/>
          <p:cNvSpPr txBox="1"/>
          <p:nvPr/>
        </p:nvSpPr>
        <p:spPr>
          <a:xfrm>
            <a:off x="3314247" y="4972006"/>
            <a:ext cx="4022550" cy="1590675"/>
          </a:xfrm>
          <a:prstGeom prst="rect">
            <a:avLst/>
          </a:prstGeom>
        </p:spPr>
        <p:txBody>
          <a:bodyPr lIns="0" tIns="0" rIns="0" bIns="0" rtlCol="0" anchor="t">
            <a:spAutoFit/>
          </a:bodyPr>
          <a:lstStyle/>
          <a:p>
            <a:pPr algn="l">
              <a:lnSpc>
                <a:spcPts val="6239"/>
              </a:lnSpc>
            </a:pPr>
            <a:r>
              <a:rPr lang="en-US" sz="5199">
                <a:solidFill>
                  <a:srgbClr val="FFFFFF"/>
                </a:solidFill>
                <a:latin typeface="Changa Medium"/>
              </a:rPr>
              <a:t>Taiwan</a:t>
            </a:r>
          </a:p>
          <a:p>
            <a:pPr algn="l">
              <a:lnSpc>
                <a:spcPts val="6240"/>
              </a:lnSpc>
            </a:pPr>
            <a:endParaRPr lang="en-US" sz="5199">
              <a:solidFill>
                <a:srgbClr val="FFFFFF"/>
              </a:solidFill>
              <a:latin typeface="Changa Medium"/>
            </a:endParaRPr>
          </a:p>
        </p:txBody>
      </p:sp>
      <p:sp>
        <p:nvSpPr>
          <p:cNvPr id="9" name="TextBox 9"/>
          <p:cNvSpPr txBox="1"/>
          <p:nvPr/>
        </p:nvSpPr>
        <p:spPr>
          <a:xfrm>
            <a:off x="3314221" y="7030787"/>
            <a:ext cx="4022550" cy="800100"/>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Hong Kong</a:t>
            </a:r>
          </a:p>
        </p:txBody>
      </p:sp>
      <p:grpSp>
        <p:nvGrpSpPr>
          <p:cNvPr id="10" name="Group 10"/>
          <p:cNvGrpSpPr/>
          <p:nvPr/>
        </p:nvGrpSpPr>
        <p:grpSpPr>
          <a:xfrm rot="-4506106">
            <a:off x="2449260" y="7238484"/>
            <a:ext cx="555836" cy="585842"/>
            <a:chOff x="0" y="0"/>
            <a:chExt cx="741115" cy="781123"/>
          </a:xfrm>
        </p:grpSpPr>
        <p:sp>
          <p:nvSpPr>
            <p:cNvPr id="11" name="Freeform 11"/>
            <p:cNvSpPr/>
            <p:nvPr/>
          </p:nvSpPr>
          <p:spPr>
            <a:xfrm>
              <a:off x="0" y="0"/>
              <a:ext cx="741172" cy="781050"/>
            </a:xfrm>
            <a:custGeom>
              <a:avLst/>
              <a:gdLst/>
              <a:ahLst/>
              <a:cxnLst/>
              <a:rect l="l" t="t" r="r" b="b"/>
              <a:pathLst>
                <a:path w="741172" h="781050">
                  <a:moveTo>
                    <a:pt x="403225" y="0"/>
                  </a:moveTo>
                  <a:cubicBezTo>
                    <a:pt x="117602" y="0"/>
                    <a:pt x="0" y="457581"/>
                    <a:pt x="271780" y="696595"/>
                  </a:cubicBezTo>
                  <a:cubicBezTo>
                    <a:pt x="326136" y="745109"/>
                    <a:pt x="398272" y="781050"/>
                    <a:pt x="470281" y="781050"/>
                  </a:cubicBezTo>
                  <a:cubicBezTo>
                    <a:pt x="490474" y="781050"/>
                    <a:pt x="510540" y="778256"/>
                    <a:pt x="530225" y="772160"/>
                  </a:cubicBezTo>
                  <a:cubicBezTo>
                    <a:pt x="602107" y="749046"/>
                    <a:pt x="655828" y="685673"/>
                    <a:pt x="685038" y="614934"/>
                  </a:cubicBezTo>
                  <a:cubicBezTo>
                    <a:pt x="713105" y="545465"/>
                    <a:pt x="720344" y="468630"/>
                    <a:pt x="727710" y="394335"/>
                  </a:cubicBezTo>
                  <a:cubicBezTo>
                    <a:pt x="737489" y="291973"/>
                    <a:pt x="741172" y="173736"/>
                    <a:pt x="661924" y="109093"/>
                  </a:cubicBezTo>
                  <a:cubicBezTo>
                    <a:pt x="566547" y="32131"/>
                    <a:pt x="479044" y="0"/>
                    <a:pt x="403225" y="0"/>
                  </a:cubicBezTo>
                  <a:close/>
                </a:path>
              </a:pathLst>
            </a:custGeom>
            <a:solidFill>
              <a:srgbClr val="3A4AB1"/>
            </a:solidFill>
          </p:spPr>
        </p:sp>
      </p:grpSp>
      <p:grpSp>
        <p:nvGrpSpPr>
          <p:cNvPr id="12" name="Group 12"/>
          <p:cNvGrpSpPr/>
          <p:nvPr/>
        </p:nvGrpSpPr>
        <p:grpSpPr>
          <a:xfrm rot="-4506106">
            <a:off x="2449260" y="5229234"/>
            <a:ext cx="555836" cy="585842"/>
            <a:chOff x="0" y="0"/>
            <a:chExt cx="741115" cy="781123"/>
          </a:xfrm>
        </p:grpSpPr>
        <p:sp>
          <p:nvSpPr>
            <p:cNvPr id="13" name="Freeform 13"/>
            <p:cNvSpPr/>
            <p:nvPr/>
          </p:nvSpPr>
          <p:spPr>
            <a:xfrm>
              <a:off x="0" y="0"/>
              <a:ext cx="741172" cy="781050"/>
            </a:xfrm>
            <a:custGeom>
              <a:avLst/>
              <a:gdLst/>
              <a:ahLst/>
              <a:cxnLst/>
              <a:rect l="l" t="t" r="r" b="b"/>
              <a:pathLst>
                <a:path w="741172" h="781050">
                  <a:moveTo>
                    <a:pt x="403225" y="0"/>
                  </a:moveTo>
                  <a:cubicBezTo>
                    <a:pt x="117602" y="0"/>
                    <a:pt x="0" y="457581"/>
                    <a:pt x="271780" y="696595"/>
                  </a:cubicBezTo>
                  <a:cubicBezTo>
                    <a:pt x="326136" y="745109"/>
                    <a:pt x="398272" y="781050"/>
                    <a:pt x="470281" y="781050"/>
                  </a:cubicBezTo>
                  <a:cubicBezTo>
                    <a:pt x="490474" y="781050"/>
                    <a:pt x="510540" y="778256"/>
                    <a:pt x="530225" y="772160"/>
                  </a:cubicBezTo>
                  <a:cubicBezTo>
                    <a:pt x="602107" y="749046"/>
                    <a:pt x="655828" y="685673"/>
                    <a:pt x="685038" y="614934"/>
                  </a:cubicBezTo>
                  <a:cubicBezTo>
                    <a:pt x="713105" y="545465"/>
                    <a:pt x="720344" y="468630"/>
                    <a:pt x="727710" y="394335"/>
                  </a:cubicBezTo>
                  <a:cubicBezTo>
                    <a:pt x="737489" y="291973"/>
                    <a:pt x="741172" y="173736"/>
                    <a:pt x="661924" y="109093"/>
                  </a:cubicBezTo>
                  <a:cubicBezTo>
                    <a:pt x="566547" y="32131"/>
                    <a:pt x="479044" y="0"/>
                    <a:pt x="403225" y="0"/>
                  </a:cubicBezTo>
                  <a:close/>
                </a:path>
              </a:pathLst>
            </a:custGeom>
            <a:solidFill>
              <a:srgbClr val="FFD29C"/>
            </a:solidFill>
          </p:spPr>
        </p:sp>
      </p:grpSp>
      <p:grpSp>
        <p:nvGrpSpPr>
          <p:cNvPr id="14" name="Group 14"/>
          <p:cNvGrpSpPr/>
          <p:nvPr/>
        </p:nvGrpSpPr>
        <p:grpSpPr>
          <a:xfrm rot="-4506106">
            <a:off x="2449260" y="3015934"/>
            <a:ext cx="555836" cy="585842"/>
            <a:chOff x="0" y="0"/>
            <a:chExt cx="741115" cy="781123"/>
          </a:xfrm>
        </p:grpSpPr>
        <p:sp>
          <p:nvSpPr>
            <p:cNvPr id="15" name="Freeform 15"/>
            <p:cNvSpPr/>
            <p:nvPr/>
          </p:nvSpPr>
          <p:spPr>
            <a:xfrm>
              <a:off x="0" y="0"/>
              <a:ext cx="741172" cy="781050"/>
            </a:xfrm>
            <a:custGeom>
              <a:avLst/>
              <a:gdLst/>
              <a:ahLst/>
              <a:cxnLst/>
              <a:rect l="l" t="t" r="r" b="b"/>
              <a:pathLst>
                <a:path w="741172" h="781050">
                  <a:moveTo>
                    <a:pt x="403225" y="0"/>
                  </a:moveTo>
                  <a:cubicBezTo>
                    <a:pt x="117602" y="0"/>
                    <a:pt x="0" y="457581"/>
                    <a:pt x="271780" y="696595"/>
                  </a:cubicBezTo>
                  <a:cubicBezTo>
                    <a:pt x="326136" y="745109"/>
                    <a:pt x="398272" y="781050"/>
                    <a:pt x="470281" y="781050"/>
                  </a:cubicBezTo>
                  <a:cubicBezTo>
                    <a:pt x="490474" y="781050"/>
                    <a:pt x="510540" y="778256"/>
                    <a:pt x="530225" y="772160"/>
                  </a:cubicBezTo>
                  <a:cubicBezTo>
                    <a:pt x="602107" y="749046"/>
                    <a:pt x="655828" y="685673"/>
                    <a:pt x="685038" y="614934"/>
                  </a:cubicBezTo>
                  <a:cubicBezTo>
                    <a:pt x="713105" y="545465"/>
                    <a:pt x="720344" y="468630"/>
                    <a:pt x="727710" y="394335"/>
                  </a:cubicBezTo>
                  <a:cubicBezTo>
                    <a:pt x="737489" y="291973"/>
                    <a:pt x="741172" y="173736"/>
                    <a:pt x="661924" y="109093"/>
                  </a:cubicBezTo>
                  <a:cubicBezTo>
                    <a:pt x="566547" y="32131"/>
                    <a:pt x="479044" y="0"/>
                    <a:pt x="403225" y="0"/>
                  </a:cubicBezTo>
                  <a:close/>
                </a:path>
              </a:pathLst>
            </a:custGeom>
            <a:solidFill>
              <a:srgbClr val="F9737A"/>
            </a:solidFill>
          </p:spPr>
        </p:sp>
      </p:grpSp>
      <p:sp>
        <p:nvSpPr>
          <p:cNvPr id="16" name="Freeform 16"/>
          <p:cNvSpPr/>
          <p:nvPr/>
        </p:nvSpPr>
        <p:spPr>
          <a:xfrm>
            <a:off x="8532651" y="2430509"/>
            <a:ext cx="7592477" cy="6600231"/>
          </a:xfrm>
          <a:custGeom>
            <a:avLst/>
            <a:gdLst/>
            <a:ahLst/>
            <a:cxnLst/>
            <a:rect l="l" t="t" r="r" b="b"/>
            <a:pathLst>
              <a:path w="7592477" h="6600231">
                <a:moveTo>
                  <a:pt x="0" y="0"/>
                </a:moveTo>
                <a:lnTo>
                  <a:pt x="7592476" y="0"/>
                </a:lnTo>
                <a:lnTo>
                  <a:pt x="7592476" y="6600230"/>
                </a:lnTo>
                <a:lnTo>
                  <a:pt x="0" y="660023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16407" y="2162495"/>
            <a:ext cx="15212639" cy="5542269"/>
          </a:xfrm>
          <a:prstGeom prst="rect">
            <a:avLst/>
          </a:prstGeom>
        </p:spPr>
        <p:txBody>
          <a:bodyPr lIns="0" tIns="0" rIns="0" bIns="0" rtlCol="0" anchor="t">
            <a:spAutoFit/>
          </a:bodyPr>
          <a:lstStyle/>
          <a:p>
            <a:pPr>
              <a:lnSpc>
                <a:spcPts val="7366"/>
              </a:lnSpc>
            </a:pPr>
            <a:r>
              <a:rPr lang="en-US" sz="5666" spc="28">
                <a:solidFill>
                  <a:srgbClr val="F8FAFB"/>
                </a:solidFill>
                <a:latin typeface="Playfair Display"/>
              </a:rPr>
              <a:t>Procrastination is a gradual process, and it requires consistent effort and self-awareness. By implementing these strategies and staying committed to your goals, you can improve your time management skills and meet deadlines more effectively.</a:t>
            </a:r>
          </a:p>
        </p:txBody>
      </p:sp>
      <p:sp>
        <p:nvSpPr>
          <p:cNvPr id="4" name="Freeform 4"/>
          <p:cNvSpPr/>
          <p:nvPr/>
        </p:nvSpPr>
        <p:spPr>
          <a:xfrm>
            <a:off x="5825371" y="8323889"/>
            <a:ext cx="7315200" cy="16226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F8FAFB"/>
                </a:solidFill>
                <a:latin typeface="Public Sans Bold"/>
              </a:rPr>
              <a:t>REMEMBER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Freeform 2"/>
          <p:cNvSpPr/>
          <p:nvPr/>
        </p:nvSpPr>
        <p:spPr>
          <a:xfrm>
            <a:off x="2748650" y="5059550"/>
            <a:ext cx="7475132" cy="5278864"/>
          </a:xfrm>
          <a:custGeom>
            <a:avLst/>
            <a:gdLst/>
            <a:ahLst/>
            <a:cxnLst/>
            <a:rect l="l" t="t" r="r" b="b"/>
            <a:pathLst>
              <a:path w="7475132" h="5278864">
                <a:moveTo>
                  <a:pt x="0" y="0"/>
                </a:moveTo>
                <a:lnTo>
                  <a:pt x="7475132" y="0"/>
                </a:lnTo>
                <a:lnTo>
                  <a:pt x="7475132" y="5278864"/>
                </a:lnTo>
                <a:lnTo>
                  <a:pt x="0" y="52788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981512" y="-332600"/>
            <a:ext cx="5465662" cy="4200162"/>
          </a:xfrm>
          <a:custGeom>
            <a:avLst/>
            <a:gdLst/>
            <a:ahLst/>
            <a:cxnLst/>
            <a:rect l="l" t="t" r="r" b="b"/>
            <a:pathLst>
              <a:path w="5465662" h="4200162">
                <a:moveTo>
                  <a:pt x="0" y="0"/>
                </a:moveTo>
                <a:lnTo>
                  <a:pt x="5465662" y="0"/>
                </a:lnTo>
                <a:lnTo>
                  <a:pt x="5465662" y="4200162"/>
                </a:lnTo>
                <a:lnTo>
                  <a:pt x="0" y="420016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638470" y="5992766"/>
            <a:ext cx="3111204" cy="4097196"/>
          </a:xfrm>
          <a:custGeom>
            <a:avLst/>
            <a:gdLst/>
            <a:ahLst/>
            <a:cxnLst/>
            <a:rect l="l" t="t" r="r" b="b"/>
            <a:pathLst>
              <a:path w="3111204" h="4097196">
                <a:moveTo>
                  <a:pt x="0" y="0"/>
                </a:moveTo>
                <a:lnTo>
                  <a:pt x="3111204" y="0"/>
                </a:lnTo>
                <a:lnTo>
                  <a:pt x="3111204" y="4097196"/>
                </a:lnTo>
                <a:lnTo>
                  <a:pt x="0" y="409719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TextBox 5"/>
          <p:cNvSpPr txBox="1"/>
          <p:nvPr/>
        </p:nvSpPr>
        <p:spPr>
          <a:xfrm>
            <a:off x="7382625" y="1859475"/>
            <a:ext cx="10325669" cy="2190750"/>
          </a:xfrm>
          <a:prstGeom prst="rect">
            <a:avLst/>
          </a:prstGeom>
        </p:spPr>
        <p:txBody>
          <a:bodyPr lIns="0" tIns="0" rIns="0" bIns="0" rtlCol="0" anchor="t">
            <a:spAutoFit/>
          </a:bodyPr>
          <a:lstStyle/>
          <a:p>
            <a:pPr algn="ctr">
              <a:lnSpc>
                <a:spcPts val="17280"/>
              </a:lnSpc>
            </a:pPr>
            <a:r>
              <a:rPr lang="en-US" sz="14400">
                <a:solidFill>
                  <a:srgbClr val="FFFFFF"/>
                </a:solidFill>
                <a:latin typeface="Changa Medium"/>
              </a:rPr>
              <a:t>Thank You :)</a:t>
            </a:r>
          </a:p>
        </p:txBody>
      </p:sp>
      <p:sp>
        <p:nvSpPr>
          <p:cNvPr id="6" name="Freeform 6"/>
          <p:cNvSpPr/>
          <p:nvPr/>
        </p:nvSpPr>
        <p:spPr>
          <a:xfrm>
            <a:off x="6654354" y="5066730"/>
            <a:ext cx="526860" cy="812524"/>
          </a:xfrm>
          <a:custGeom>
            <a:avLst/>
            <a:gdLst/>
            <a:ahLst/>
            <a:cxnLst/>
            <a:rect l="l" t="t" r="r" b="b"/>
            <a:pathLst>
              <a:path w="526860" h="812524">
                <a:moveTo>
                  <a:pt x="0" y="0"/>
                </a:moveTo>
                <a:lnTo>
                  <a:pt x="526860" y="0"/>
                </a:lnTo>
                <a:lnTo>
                  <a:pt x="526860" y="812524"/>
                </a:lnTo>
                <a:lnTo>
                  <a:pt x="0" y="8125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1968" y="3060704"/>
            <a:ext cx="650758" cy="723322"/>
          </a:xfrm>
          <a:custGeom>
            <a:avLst/>
            <a:gdLst/>
            <a:ahLst/>
            <a:cxnLst/>
            <a:rect l="l" t="t" r="r" b="b"/>
            <a:pathLst>
              <a:path w="650758" h="723322">
                <a:moveTo>
                  <a:pt x="0" y="0"/>
                </a:moveTo>
                <a:lnTo>
                  <a:pt x="650758" y="0"/>
                </a:lnTo>
                <a:lnTo>
                  <a:pt x="650758" y="723322"/>
                </a:lnTo>
                <a:lnTo>
                  <a:pt x="0" y="72332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5196576" y="3491682"/>
            <a:ext cx="1187254" cy="1324978"/>
          </a:xfrm>
          <a:custGeom>
            <a:avLst/>
            <a:gdLst/>
            <a:ahLst/>
            <a:cxnLst/>
            <a:rect l="l" t="t" r="r" b="b"/>
            <a:pathLst>
              <a:path w="1187254" h="1324978">
                <a:moveTo>
                  <a:pt x="0" y="0"/>
                </a:moveTo>
                <a:lnTo>
                  <a:pt x="1187254" y="0"/>
                </a:lnTo>
                <a:lnTo>
                  <a:pt x="1187254" y="1324978"/>
                </a:lnTo>
                <a:lnTo>
                  <a:pt x="0" y="132497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8105560" y="5604144"/>
            <a:ext cx="526836" cy="1096717"/>
          </a:xfrm>
          <a:custGeom>
            <a:avLst/>
            <a:gdLst/>
            <a:ahLst/>
            <a:cxnLst/>
            <a:rect l="l" t="t" r="r" b="b"/>
            <a:pathLst>
              <a:path w="526836" h="1096717">
                <a:moveTo>
                  <a:pt x="0" y="0"/>
                </a:moveTo>
                <a:lnTo>
                  <a:pt x="526836" y="0"/>
                </a:lnTo>
                <a:lnTo>
                  <a:pt x="526836" y="1096717"/>
                </a:lnTo>
                <a:lnTo>
                  <a:pt x="0" y="109671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grpSp>
        <p:nvGrpSpPr>
          <p:cNvPr id="10" name="Group 10"/>
          <p:cNvGrpSpPr/>
          <p:nvPr/>
        </p:nvGrpSpPr>
        <p:grpSpPr>
          <a:xfrm>
            <a:off x="0" y="10014600"/>
            <a:ext cx="15751200" cy="272400"/>
            <a:chOff x="0" y="0"/>
            <a:chExt cx="21001600" cy="363200"/>
          </a:xfrm>
        </p:grpSpPr>
        <p:sp>
          <p:nvSpPr>
            <p:cNvPr id="11" name="Freeform 11"/>
            <p:cNvSpPr/>
            <p:nvPr/>
          </p:nvSpPr>
          <p:spPr>
            <a:xfrm>
              <a:off x="0" y="0"/>
              <a:ext cx="21001610" cy="363220"/>
            </a:xfrm>
            <a:custGeom>
              <a:avLst/>
              <a:gdLst/>
              <a:ahLst/>
              <a:cxnLst/>
              <a:rect l="l" t="t" r="r" b="b"/>
              <a:pathLst>
                <a:path w="21001610" h="363220">
                  <a:moveTo>
                    <a:pt x="0" y="0"/>
                  </a:moveTo>
                  <a:lnTo>
                    <a:pt x="21001610" y="0"/>
                  </a:lnTo>
                  <a:lnTo>
                    <a:pt x="21001610" y="363220"/>
                  </a:lnTo>
                  <a:lnTo>
                    <a:pt x="0" y="363220"/>
                  </a:lnTo>
                  <a:close/>
                </a:path>
              </a:pathLst>
            </a:custGeom>
            <a:solidFill>
              <a:srgbClr val="EEB066"/>
            </a:solidFill>
          </p:spPr>
        </p:sp>
      </p:grpSp>
      <p:sp>
        <p:nvSpPr>
          <p:cNvPr id="12" name="Freeform 12"/>
          <p:cNvSpPr/>
          <p:nvPr/>
        </p:nvSpPr>
        <p:spPr>
          <a:xfrm>
            <a:off x="7588424" y="7488358"/>
            <a:ext cx="3111152" cy="2530290"/>
          </a:xfrm>
          <a:custGeom>
            <a:avLst/>
            <a:gdLst/>
            <a:ahLst/>
            <a:cxnLst/>
            <a:rect l="l" t="t" r="r" b="b"/>
            <a:pathLst>
              <a:path w="3111152" h="2530290">
                <a:moveTo>
                  <a:pt x="0" y="0"/>
                </a:moveTo>
                <a:lnTo>
                  <a:pt x="3111152" y="0"/>
                </a:lnTo>
                <a:lnTo>
                  <a:pt x="3111152" y="2530290"/>
                </a:lnTo>
                <a:lnTo>
                  <a:pt x="0" y="253029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3" name="Freeform 13"/>
          <p:cNvSpPr/>
          <p:nvPr/>
        </p:nvSpPr>
        <p:spPr>
          <a:xfrm>
            <a:off x="11642948" y="6537124"/>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14" name="Freeform 14"/>
          <p:cNvSpPr/>
          <p:nvPr/>
        </p:nvSpPr>
        <p:spPr>
          <a:xfrm>
            <a:off x="16222148" y="393545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15" name="Freeform 15"/>
          <p:cNvSpPr/>
          <p:nvPr/>
        </p:nvSpPr>
        <p:spPr>
          <a:xfrm>
            <a:off x="550772" y="4273298"/>
            <a:ext cx="2618378" cy="5742658"/>
          </a:xfrm>
          <a:custGeom>
            <a:avLst/>
            <a:gdLst/>
            <a:ahLst/>
            <a:cxnLst/>
            <a:rect l="l" t="t" r="r" b="b"/>
            <a:pathLst>
              <a:path w="2618378" h="5742658">
                <a:moveTo>
                  <a:pt x="0" y="0"/>
                </a:moveTo>
                <a:lnTo>
                  <a:pt x="2618378" y="0"/>
                </a:lnTo>
                <a:lnTo>
                  <a:pt x="2618378" y="5742658"/>
                </a:lnTo>
                <a:lnTo>
                  <a:pt x="0" y="5742658"/>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6" name="Freeform 16"/>
          <p:cNvSpPr/>
          <p:nvPr/>
        </p:nvSpPr>
        <p:spPr>
          <a:xfrm>
            <a:off x="5196598" y="151335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17" name="Freeform 17"/>
          <p:cNvSpPr/>
          <p:nvPr/>
        </p:nvSpPr>
        <p:spPr>
          <a:xfrm>
            <a:off x="13348050" y="7488350"/>
            <a:ext cx="3892208" cy="3862772"/>
          </a:xfrm>
          <a:custGeom>
            <a:avLst/>
            <a:gdLst/>
            <a:ahLst/>
            <a:cxnLst/>
            <a:rect l="l" t="t" r="r" b="b"/>
            <a:pathLst>
              <a:path w="3892208" h="3862772">
                <a:moveTo>
                  <a:pt x="0" y="0"/>
                </a:moveTo>
                <a:lnTo>
                  <a:pt x="3892208" y="0"/>
                </a:lnTo>
                <a:lnTo>
                  <a:pt x="3892208" y="3862772"/>
                </a:lnTo>
                <a:lnTo>
                  <a:pt x="0" y="3862772"/>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grpSp>
        <p:nvGrpSpPr>
          <p:cNvPr id="2" name="Group 2"/>
          <p:cNvGrpSpPr/>
          <p:nvPr/>
        </p:nvGrpSpPr>
        <p:grpSpPr>
          <a:xfrm>
            <a:off x="0" y="8264700"/>
            <a:ext cx="18288000" cy="2022600"/>
            <a:chOff x="0" y="0"/>
            <a:chExt cx="24384000" cy="2696800"/>
          </a:xfrm>
        </p:grpSpPr>
        <p:sp>
          <p:nvSpPr>
            <p:cNvPr id="3" name="Freeform 3"/>
            <p:cNvSpPr/>
            <p:nvPr/>
          </p:nvSpPr>
          <p:spPr>
            <a:xfrm>
              <a:off x="0" y="0"/>
              <a:ext cx="24384000" cy="2696845"/>
            </a:xfrm>
            <a:custGeom>
              <a:avLst/>
              <a:gdLst/>
              <a:ahLst/>
              <a:cxnLst/>
              <a:rect l="l" t="t" r="r" b="b"/>
              <a:pathLst>
                <a:path w="24384000" h="2696845">
                  <a:moveTo>
                    <a:pt x="0" y="0"/>
                  </a:moveTo>
                  <a:lnTo>
                    <a:pt x="24384000" y="0"/>
                  </a:lnTo>
                  <a:lnTo>
                    <a:pt x="24384000" y="2696845"/>
                  </a:lnTo>
                  <a:lnTo>
                    <a:pt x="0" y="2696845"/>
                  </a:lnTo>
                  <a:close/>
                </a:path>
              </a:pathLst>
            </a:custGeom>
            <a:solidFill>
              <a:srgbClr val="3A4AB1">
                <a:alpha val="49412"/>
              </a:srgbClr>
            </a:solidFill>
          </p:spPr>
        </p:sp>
      </p:grpSp>
      <p:sp>
        <p:nvSpPr>
          <p:cNvPr id="4" name="Freeform 4"/>
          <p:cNvSpPr/>
          <p:nvPr/>
        </p:nvSpPr>
        <p:spPr>
          <a:xfrm>
            <a:off x="16006650" y="364950"/>
            <a:ext cx="3021964" cy="2999108"/>
          </a:xfrm>
          <a:custGeom>
            <a:avLst/>
            <a:gdLst/>
            <a:ahLst/>
            <a:cxnLst/>
            <a:rect l="l" t="t" r="r" b="b"/>
            <a:pathLst>
              <a:path w="3021964" h="2999108">
                <a:moveTo>
                  <a:pt x="0" y="0"/>
                </a:moveTo>
                <a:lnTo>
                  <a:pt x="3021964" y="0"/>
                </a:lnTo>
                <a:lnTo>
                  <a:pt x="3021964" y="2999108"/>
                </a:lnTo>
                <a:lnTo>
                  <a:pt x="0" y="299910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rot="-4506264">
            <a:off x="3239462" y="3441716"/>
            <a:ext cx="1493240" cy="1573854"/>
            <a:chOff x="0" y="0"/>
            <a:chExt cx="1990987" cy="2098472"/>
          </a:xfrm>
        </p:grpSpPr>
        <p:sp>
          <p:nvSpPr>
            <p:cNvPr id="6" name="Freeform 6"/>
            <p:cNvSpPr/>
            <p:nvPr/>
          </p:nvSpPr>
          <p:spPr>
            <a:xfrm>
              <a:off x="127" y="0"/>
              <a:ext cx="1990852" cy="2098421"/>
            </a:xfrm>
            <a:custGeom>
              <a:avLst/>
              <a:gdLst/>
              <a:ahLst/>
              <a:cxnLst/>
              <a:rect l="l" t="t" r="r" b="b"/>
              <a:pathLst>
                <a:path w="1990852" h="2098421">
                  <a:moveTo>
                    <a:pt x="1083310" y="0"/>
                  </a:moveTo>
                  <a:cubicBezTo>
                    <a:pt x="315595" y="0"/>
                    <a:pt x="0" y="1229360"/>
                    <a:pt x="729996" y="1871345"/>
                  </a:cubicBezTo>
                  <a:cubicBezTo>
                    <a:pt x="875919" y="2001901"/>
                    <a:pt x="1069721" y="2098421"/>
                    <a:pt x="1263269" y="2098421"/>
                  </a:cubicBezTo>
                  <a:cubicBezTo>
                    <a:pt x="1317371" y="2098421"/>
                    <a:pt x="1371346" y="2090801"/>
                    <a:pt x="1424305" y="2074418"/>
                  </a:cubicBezTo>
                  <a:cubicBezTo>
                    <a:pt x="1617472" y="2012315"/>
                    <a:pt x="1761617" y="1841881"/>
                    <a:pt x="1840230" y="1652016"/>
                  </a:cubicBezTo>
                  <a:cubicBezTo>
                    <a:pt x="1915541" y="1465326"/>
                    <a:pt x="1935099" y="1259078"/>
                    <a:pt x="1954784" y="1059307"/>
                  </a:cubicBezTo>
                  <a:cubicBezTo>
                    <a:pt x="1980946" y="784225"/>
                    <a:pt x="1990852" y="466598"/>
                    <a:pt x="1778000" y="292989"/>
                  </a:cubicBezTo>
                  <a:cubicBezTo>
                    <a:pt x="1521968" y="86360"/>
                    <a:pt x="1286764" y="0"/>
                    <a:pt x="1083310" y="0"/>
                  </a:cubicBezTo>
                  <a:close/>
                </a:path>
              </a:pathLst>
            </a:custGeom>
            <a:solidFill>
              <a:srgbClr val="9DA6F8"/>
            </a:solidFill>
          </p:spPr>
        </p:sp>
      </p:grpSp>
      <p:grpSp>
        <p:nvGrpSpPr>
          <p:cNvPr id="7" name="Group 7"/>
          <p:cNvGrpSpPr/>
          <p:nvPr/>
        </p:nvGrpSpPr>
        <p:grpSpPr>
          <a:xfrm rot="-4506264">
            <a:off x="10288762" y="3441716"/>
            <a:ext cx="1493240" cy="1573854"/>
            <a:chOff x="0" y="0"/>
            <a:chExt cx="1990987" cy="2098472"/>
          </a:xfrm>
        </p:grpSpPr>
        <p:sp>
          <p:nvSpPr>
            <p:cNvPr id="8" name="Freeform 8"/>
            <p:cNvSpPr/>
            <p:nvPr/>
          </p:nvSpPr>
          <p:spPr>
            <a:xfrm>
              <a:off x="127" y="0"/>
              <a:ext cx="1990852" cy="2098421"/>
            </a:xfrm>
            <a:custGeom>
              <a:avLst/>
              <a:gdLst/>
              <a:ahLst/>
              <a:cxnLst/>
              <a:rect l="l" t="t" r="r" b="b"/>
              <a:pathLst>
                <a:path w="1990852" h="2098421">
                  <a:moveTo>
                    <a:pt x="1083310" y="0"/>
                  </a:moveTo>
                  <a:cubicBezTo>
                    <a:pt x="315595" y="0"/>
                    <a:pt x="0" y="1229360"/>
                    <a:pt x="729996" y="1871345"/>
                  </a:cubicBezTo>
                  <a:cubicBezTo>
                    <a:pt x="875919" y="2001901"/>
                    <a:pt x="1069721" y="2098421"/>
                    <a:pt x="1263269" y="2098421"/>
                  </a:cubicBezTo>
                  <a:cubicBezTo>
                    <a:pt x="1317371" y="2098421"/>
                    <a:pt x="1371346" y="2090801"/>
                    <a:pt x="1424305" y="2074418"/>
                  </a:cubicBezTo>
                  <a:cubicBezTo>
                    <a:pt x="1617472" y="2012315"/>
                    <a:pt x="1761617" y="1841881"/>
                    <a:pt x="1840230" y="1652016"/>
                  </a:cubicBezTo>
                  <a:cubicBezTo>
                    <a:pt x="1915541" y="1465326"/>
                    <a:pt x="1935099" y="1259078"/>
                    <a:pt x="1954784" y="1059307"/>
                  </a:cubicBezTo>
                  <a:cubicBezTo>
                    <a:pt x="1980946" y="784225"/>
                    <a:pt x="1990852" y="466598"/>
                    <a:pt x="1778000" y="292989"/>
                  </a:cubicBezTo>
                  <a:cubicBezTo>
                    <a:pt x="1521968" y="86360"/>
                    <a:pt x="1286764" y="0"/>
                    <a:pt x="1083310" y="0"/>
                  </a:cubicBezTo>
                  <a:close/>
                </a:path>
              </a:pathLst>
            </a:custGeom>
            <a:solidFill>
              <a:srgbClr val="9DA6F8"/>
            </a:solidFill>
          </p:spPr>
        </p:sp>
      </p:grpSp>
      <p:grpSp>
        <p:nvGrpSpPr>
          <p:cNvPr id="9" name="Group 9"/>
          <p:cNvGrpSpPr/>
          <p:nvPr/>
        </p:nvGrpSpPr>
        <p:grpSpPr>
          <a:xfrm rot="-4506264">
            <a:off x="3239462" y="5945016"/>
            <a:ext cx="1493240" cy="1573854"/>
            <a:chOff x="0" y="0"/>
            <a:chExt cx="1990987" cy="2098472"/>
          </a:xfrm>
        </p:grpSpPr>
        <p:sp>
          <p:nvSpPr>
            <p:cNvPr id="10" name="Freeform 10"/>
            <p:cNvSpPr/>
            <p:nvPr/>
          </p:nvSpPr>
          <p:spPr>
            <a:xfrm>
              <a:off x="127" y="0"/>
              <a:ext cx="1990852" cy="2098421"/>
            </a:xfrm>
            <a:custGeom>
              <a:avLst/>
              <a:gdLst/>
              <a:ahLst/>
              <a:cxnLst/>
              <a:rect l="l" t="t" r="r" b="b"/>
              <a:pathLst>
                <a:path w="1990852" h="2098421">
                  <a:moveTo>
                    <a:pt x="1083310" y="0"/>
                  </a:moveTo>
                  <a:cubicBezTo>
                    <a:pt x="315595" y="0"/>
                    <a:pt x="0" y="1229360"/>
                    <a:pt x="729996" y="1871345"/>
                  </a:cubicBezTo>
                  <a:cubicBezTo>
                    <a:pt x="875919" y="2001901"/>
                    <a:pt x="1069721" y="2098421"/>
                    <a:pt x="1263269" y="2098421"/>
                  </a:cubicBezTo>
                  <a:cubicBezTo>
                    <a:pt x="1317371" y="2098421"/>
                    <a:pt x="1371346" y="2090801"/>
                    <a:pt x="1424305" y="2074418"/>
                  </a:cubicBezTo>
                  <a:cubicBezTo>
                    <a:pt x="1617472" y="2012315"/>
                    <a:pt x="1761617" y="1841881"/>
                    <a:pt x="1840230" y="1652016"/>
                  </a:cubicBezTo>
                  <a:cubicBezTo>
                    <a:pt x="1915541" y="1465326"/>
                    <a:pt x="1935099" y="1259078"/>
                    <a:pt x="1954784" y="1059307"/>
                  </a:cubicBezTo>
                  <a:cubicBezTo>
                    <a:pt x="1980946" y="784225"/>
                    <a:pt x="1990852" y="466598"/>
                    <a:pt x="1778000" y="292989"/>
                  </a:cubicBezTo>
                  <a:cubicBezTo>
                    <a:pt x="1521968" y="86360"/>
                    <a:pt x="1286764" y="0"/>
                    <a:pt x="1083310" y="0"/>
                  </a:cubicBezTo>
                  <a:close/>
                </a:path>
              </a:pathLst>
            </a:custGeom>
            <a:solidFill>
              <a:srgbClr val="9DA6F8"/>
            </a:solidFill>
          </p:spPr>
        </p:sp>
      </p:grpSp>
      <p:grpSp>
        <p:nvGrpSpPr>
          <p:cNvPr id="11" name="Group 11"/>
          <p:cNvGrpSpPr/>
          <p:nvPr/>
        </p:nvGrpSpPr>
        <p:grpSpPr>
          <a:xfrm>
            <a:off x="422250" y="8844596"/>
            <a:ext cx="2297400" cy="953400"/>
            <a:chOff x="0" y="0"/>
            <a:chExt cx="3063200" cy="1271200"/>
          </a:xfrm>
        </p:grpSpPr>
        <p:sp>
          <p:nvSpPr>
            <p:cNvPr id="12" name="Freeform 12"/>
            <p:cNvSpPr/>
            <p:nvPr/>
          </p:nvSpPr>
          <p:spPr>
            <a:xfrm>
              <a:off x="0" y="0"/>
              <a:ext cx="3063240" cy="1271270"/>
            </a:xfrm>
            <a:custGeom>
              <a:avLst/>
              <a:gdLst/>
              <a:ahLst/>
              <a:cxnLst/>
              <a:rect l="l" t="t" r="r" b="b"/>
              <a:pathLst>
                <a:path w="3063240" h="1271270">
                  <a:moveTo>
                    <a:pt x="0" y="635635"/>
                  </a:moveTo>
                  <a:cubicBezTo>
                    <a:pt x="0" y="284607"/>
                    <a:pt x="685673" y="0"/>
                    <a:pt x="1531620" y="0"/>
                  </a:cubicBezTo>
                  <a:cubicBezTo>
                    <a:pt x="2377567" y="0"/>
                    <a:pt x="3063240" y="284607"/>
                    <a:pt x="3063240" y="635635"/>
                  </a:cubicBezTo>
                  <a:cubicBezTo>
                    <a:pt x="3063240" y="986663"/>
                    <a:pt x="2377567" y="1271270"/>
                    <a:pt x="1531620" y="1271270"/>
                  </a:cubicBezTo>
                  <a:cubicBezTo>
                    <a:pt x="685673" y="1271270"/>
                    <a:pt x="0" y="986663"/>
                    <a:pt x="0" y="635635"/>
                  </a:cubicBezTo>
                  <a:close/>
                </a:path>
              </a:pathLst>
            </a:custGeom>
            <a:solidFill>
              <a:srgbClr val="3A4AB1">
                <a:alpha val="49412"/>
              </a:srgbClr>
            </a:solidFill>
          </p:spPr>
        </p:sp>
      </p:grpSp>
      <p:grpSp>
        <p:nvGrpSpPr>
          <p:cNvPr id="13" name="Group 13"/>
          <p:cNvGrpSpPr/>
          <p:nvPr/>
        </p:nvGrpSpPr>
        <p:grpSpPr>
          <a:xfrm rot="-4506264">
            <a:off x="10288762" y="5945016"/>
            <a:ext cx="1493240" cy="1573854"/>
            <a:chOff x="0" y="0"/>
            <a:chExt cx="1990987" cy="2098472"/>
          </a:xfrm>
        </p:grpSpPr>
        <p:sp>
          <p:nvSpPr>
            <p:cNvPr id="14" name="Freeform 14"/>
            <p:cNvSpPr/>
            <p:nvPr/>
          </p:nvSpPr>
          <p:spPr>
            <a:xfrm>
              <a:off x="127" y="0"/>
              <a:ext cx="1990852" cy="2098421"/>
            </a:xfrm>
            <a:custGeom>
              <a:avLst/>
              <a:gdLst/>
              <a:ahLst/>
              <a:cxnLst/>
              <a:rect l="l" t="t" r="r" b="b"/>
              <a:pathLst>
                <a:path w="1990852" h="2098421">
                  <a:moveTo>
                    <a:pt x="1083310" y="0"/>
                  </a:moveTo>
                  <a:cubicBezTo>
                    <a:pt x="315595" y="0"/>
                    <a:pt x="0" y="1229360"/>
                    <a:pt x="729996" y="1871345"/>
                  </a:cubicBezTo>
                  <a:cubicBezTo>
                    <a:pt x="875919" y="2001901"/>
                    <a:pt x="1069721" y="2098421"/>
                    <a:pt x="1263269" y="2098421"/>
                  </a:cubicBezTo>
                  <a:cubicBezTo>
                    <a:pt x="1317371" y="2098421"/>
                    <a:pt x="1371346" y="2090801"/>
                    <a:pt x="1424305" y="2074418"/>
                  </a:cubicBezTo>
                  <a:cubicBezTo>
                    <a:pt x="1617472" y="2012315"/>
                    <a:pt x="1761617" y="1841881"/>
                    <a:pt x="1840230" y="1652016"/>
                  </a:cubicBezTo>
                  <a:cubicBezTo>
                    <a:pt x="1915541" y="1465326"/>
                    <a:pt x="1935099" y="1259078"/>
                    <a:pt x="1954784" y="1059307"/>
                  </a:cubicBezTo>
                  <a:cubicBezTo>
                    <a:pt x="1980946" y="784225"/>
                    <a:pt x="1990852" y="466598"/>
                    <a:pt x="1778000" y="292989"/>
                  </a:cubicBezTo>
                  <a:cubicBezTo>
                    <a:pt x="1521968" y="86360"/>
                    <a:pt x="1286764" y="0"/>
                    <a:pt x="1083310" y="0"/>
                  </a:cubicBezTo>
                  <a:close/>
                </a:path>
              </a:pathLst>
            </a:custGeom>
            <a:solidFill>
              <a:srgbClr val="9DA6F8"/>
            </a:solidFill>
          </p:spPr>
        </p:sp>
      </p:grpSp>
      <p:sp>
        <p:nvSpPr>
          <p:cNvPr id="15" name="TextBox 15"/>
          <p:cNvSpPr txBox="1"/>
          <p:nvPr/>
        </p:nvSpPr>
        <p:spPr>
          <a:xfrm>
            <a:off x="1333625" y="971950"/>
            <a:ext cx="15620550" cy="972075"/>
          </a:xfrm>
          <a:prstGeom prst="rect">
            <a:avLst/>
          </a:prstGeom>
        </p:spPr>
        <p:txBody>
          <a:bodyPr lIns="0" tIns="0" rIns="0" bIns="0" rtlCol="0" anchor="t">
            <a:spAutoFit/>
          </a:bodyPr>
          <a:lstStyle/>
          <a:p>
            <a:pPr algn="l">
              <a:lnSpc>
                <a:spcPts val="8400"/>
              </a:lnSpc>
            </a:pPr>
            <a:r>
              <a:rPr lang="en-US" sz="7000">
                <a:solidFill>
                  <a:srgbClr val="FFD29C"/>
                </a:solidFill>
                <a:latin typeface="Changa Medium"/>
              </a:rPr>
              <a:t>Table of contents</a:t>
            </a:r>
          </a:p>
        </p:txBody>
      </p:sp>
      <p:sp>
        <p:nvSpPr>
          <p:cNvPr id="16" name="TextBox 16"/>
          <p:cNvSpPr txBox="1"/>
          <p:nvPr/>
        </p:nvSpPr>
        <p:spPr>
          <a:xfrm>
            <a:off x="5294824" y="3588900"/>
            <a:ext cx="4788150" cy="159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What is procrastination</a:t>
            </a:r>
          </a:p>
        </p:txBody>
      </p:sp>
      <p:sp>
        <p:nvSpPr>
          <p:cNvPr id="17" name="TextBox 17"/>
          <p:cNvSpPr txBox="1"/>
          <p:nvPr/>
        </p:nvSpPr>
        <p:spPr>
          <a:xfrm>
            <a:off x="12168765" y="3529337"/>
            <a:ext cx="5090535" cy="2381250"/>
          </a:xfrm>
          <a:prstGeom prst="rect">
            <a:avLst/>
          </a:prstGeom>
        </p:spPr>
        <p:txBody>
          <a:bodyPr lIns="0" tIns="0" rIns="0" bIns="0" rtlCol="0" anchor="t">
            <a:spAutoFit/>
          </a:bodyPr>
          <a:lstStyle/>
          <a:p>
            <a:pPr algn="l">
              <a:lnSpc>
                <a:spcPts val="6239"/>
              </a:lnSpc>
            </a:pPr>
            <a:r>
              <a:rPr lang="en-US" sz="5199">
                <a:solidFill>
                  <a:srgbClr val="FFFFFF"/>
                </a:solidFill>
                <a:latin typeface="Changa Medium"/>
              </a:rPr>
              <a:t>Why do people procrastinate?</a:t>
            </a:r>
          </a:p>
          <a:p>
            <a:pPr algn="l">
              <a:lnSpc>
                <a:spcPts val="6240"/>
              </a:lnSpc>
            </a:pPr>
            <a:endParaRPr lang="en-US" sz="5199">
              <a:solidFill>
                <a:srgbClr val="FFFFFF"/>
              </a:solidFill>
              <a:latin typeface="Changa Medium"/>
            </a:endParaRPr>
          </a:p>
        </p:txBody>
      </p:sp>
      <p:sp>
        <p:nvSpPr>
          <p:cNvPr id="18" name="TextBox 18"/>
          <p:cNvSpPr txBox="1"/>
          <p:nvPr/>
        </p:nvSpPr>
        <p:spPr>
          <a:xfrm>
            <a:off x="12168765" y="6075867"/>
            <a:ext cx="6547391" cy="1590675"/>
          </a:xfrm>
          <a:prstGeom prst="rect">
            <a:avLst/>
          </a:prstGeom>
        </p:spPr>
        <p:txBody>
          <a:bodyPr lIns="0" tIns="0" rIns="0" bIns="0" rtlCol="0" anchor="t">
            <a:spAutoFit/>
          </a:bodyPr>
          <a:lstStyle/>
          <a:p>
            <a:pPr>
              <a:lnSpc>
                <a:spcPts val="6239"/>
              </a:lnSpc>
            </a:pPr>
            <a:r>
              <a:rPr lang="en-US" sz="5199">
                <a:solidFill>
                  <a:srgbClr val="FFFFFF"/>
                </a:solidFill>
                <a:latin typeface="Changa Medium"/>
              </a:rPr>
              <a:t>Tips and</a:t>
            </a:r>
          </a:p>
          <a:p>
            <a:pPr algn="l">
              <a:lnSpc>
                <a:spcPts val="6240"/>
              </a:lnSpc>
            </a:pPr>
            <a:r>
              <a:rPr lang="en-US" sz="5200">
                <a:solidFill>
                  <a:srgbClr val="FFFFFF"/>
                </a:solidFill>
                <a:latin typeface="Changa Medium"/>
              </a:rPr>
              <a:t>techniques</a:t>
            </a:r>
          </a:p>
        </p:txBody>
      </p:sp>
      <p:sp>
        <p:nvSpPr>
          <p:cNvPr id="19" name="TextBox 19"/>
          <p:cNvSpPr txBox="1"/>
          <p:nvPr/>
        </p:nvSpPr>
        <p:spPr>
          <a:xfrm>
            <a:off x="5113849" y="5931843"/>
            <a:ext cx="4788150" cy="159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Costs of procrastination</a:t>
            </a:r>
          </a:p>
        </p:txBody>
      </p:sp>
      <p:sp>
        <p:nvSpPr>
          <p:cNvPr id="20" name="TextBox 20"/>
          <p:cNvSpPr txBox="1"/>
          <p:nvPr/>
        </p:nvSpPr>
        <p:spPr>
          <a:xfrm>
            <a:off x="3038301" y="3588900"/>
            <a:ext cx="1895550" cy="9924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01</a:t>
            </a:r>
          </a:p>
        </p:txBody>
      </p:sp>
      <p:sp>
        <p:nvSpPr>
          <p:cNvPr id="21" name="TextBox 21"/>
          <p:cNvSpPr txBox="1"/>
          <p:nvPr/>
        </p:nvSpPr>
        <p:spPr>
          <a:xfrm>
            <a:off x="10087601" y="3588900"/>
            <a:ext cx="1895550" cy="9924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02</a:t>
            </a:r>
          </a:p>
        </p:txBody>
      </p:sp>
      <p:sp>
        <p:nvSpPr>
          <p:cNvPr id="22" name="TextBox 22"/>
          <p:cNvSpPr txBox="1"/>
          <p:nvPr/>
        </p:nvSpPr>
        <p:spPr>
          <a:xfrm>
            <a:off x="3038301" y="6071050"/>
            <a:ext cx="1895550" cy="9924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03</a:t>
            </a:r>
          </a:p>
        </p:txBody>
      </p:sp>
      <p:sp>
        <p:nvSpPr>
          <p:cNvPr id="23" name="TextBox 23"/>
          <p:cNvSpPr txBox="1"/>
          <p:nvPr/>
        </p:nvSpPr>
        <p:spPr>
          <a:xfrm>
            <a:off x="10087601" y="6071072"/>
            <a:ext cx="1895550" cy="9924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04</a:t>
            </a:r>
          </a:p>
        </p:txBody>
      </p:sp>
      <p:sp>
        <p:nvSpPr>
          <p:cNvPr id="24" name="Freeform 24"/>
          <p:cNvSpPr/>
          <p:nvPr/>
        </p:nvSpPr>
        <p:spPr>
          <a:xfrm>
            <a:off x="15307000" y="581318"/>
            <a:ext cx="2131486" cy="2023074"/>
          </a:xfrm>
          <a:custGeom>
            <a:avLst/>
            <a:gdLst/>
            <a:ahLst/>
            <a:cxnLst/>
            <a:rect l="l" t="t" r="r" b="b"/>
            <a:pathLst>
              <a:path w="2131486" h="2023074">
                <a:moveTo>
                  <a:pt x="0" y="0"/>
                </a:moveTo>
                <a:lnTo>
                  <a:pt x="2131486" y="0"/>
                </a:lnTo>
                <a:lnTo>
                  <a:pt x="2131486" y="2023074"/>
                </a:lnTo>
                <a:lnTo>
                  <a:pt x="0" y="20230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5" name="Freeform 25"/>
          <p:cNvSpPr/>
          <p:nvPr/>
        </p:nvSpPr>
        <p:spPr>
          <a:xfrm>
            <a:off x="422240" y="6085392"/>
            <a:ext cx="2078332" cy="3131778"/>
          </a:xfrm>
          <a:custGeom>
            <a:avLst/>
            <a:gdLst/>
            <a:ahLst/>
            <a:cxnLst/>
            <a:rect l="l" t="t" r="r" b="b"/>
            <a:pathLst>
              <a:path w="2078332" h="3131778">
                <a:moveTo>
                  <a:pt x="0" y="0"/>
                </a:moveTo>
                <a:lnTo>
                  <a:pt x="2078332" y="0"/>
                </a:lnTo>
                <a:lnTo>
                  <a:pt x="2078332" y="3131778"/>
                </a:lnTo>
                <a:lnTo>
                  <a:pt x="0" y="31317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a:off x="11032222" y="15858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7" name="Freeform 27"/>
          <p:cNvSpPr/>
          <p:nvPr/>
        </p:nvSpPr>
        <p:spPr>
          <a:xfrm>
            <a:off x="499148" y="448465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Freeform 2"/>
          <p:cNvSpPr/>
          <p:nvPr/>
        </p:nvSpPr>
        <p:spPr>
          <a:xfrm>
            <a:off x="4259350" y="7034600"/>
            <a:ext cx="5704754" cy="5187564"/>
          </a:xfrm>
          <a:custGeom>
            <a:avLst/>
            <a:gdLst/>
            <a:ahLst/>
            <a:cxnLst/>
            <a:rect l="l" t="t" r="r" b="b"/>
            <a:pathLst>
              <a:path w="5704754" h="5187564">
                <a:moveTo>
                  <a:pt x="0" y="0"/>
                </a:moveTo>
                <a:lnTo>
                  <a:pt x="5704754" y="0"/>
                </a:lnTo>
                <a:lnTo>
                  <a:pt x="5704754" y="5187564"/>
                </a:lnTo>
                <a:lnTo>
                  <a:pt x="0" y="51875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3927560" y="5637398"/>
            <a:ext cx="5465352" cy="5517202"/>
          </a:xfrm>
          <a:custGeom>
            <a:avLst/>
            <a:gdLst/>
            <a:ahLst/>
            <a:cxnLst/>
            <a:rect l="l" t="t" r="r" b="b"/>
            <a:pathLst>
              <a:path w="5465352" h="5517202">
                <a:moveTo>
                  <a:pt x="0" y="0"/>
                </a:moveTo>
                <a:lnTo>
                  <a:pt x="5465352" y="0"/>
                </a:lnTo>
                <a:lnTo>
                  <a:pt x="5465352" y="5517202"/>
                </a:lnTo>
                <a:lnTo>
                  <a:pt x="0" y="55172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4234500" y="-1084500"/>
            <a:ext cx="3551218" cy="3200382"/>
          </a:xfrm>
          <a:custGeom>
            <a:avLst/>
            <a:gdLst/>
            <a:ahLst/>
            <a:cxnLst/>
            <a:rect l="l" t="t" r="r" b="b"/>
            <a:pathLst>
              <a:path w="3551218" h="3200382">
                <a:moveTo>
                  <a:pt x="0" y="0"/>
                </a:moveTo>
                <a:lnTo>
                  <a:pt x="3551218" y="0"/>
                </a:lnTo>
                <a:lnTo>
                  <a:pt x="3551218" y="3200382"/>
                </a:lnTo>
                <a:lnTo>
                  <a:pt x="0" y="320038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242178" y="8348828"/>
            <a:ext cx="2408364" cy="2480297"/>
          </a:xfrm>
          <a:custGeom>
            <a:avLst/>
            <a:gdLst/>
            <a:ahLst/>
            <a:cxnLst/>
            <a:rect l="l" t="t" r="r" b="b"/>
            <a:pathLst>
              <a:path w="2408364" h="2480297">
                <a:moveTo>
                  <a:pt x="0" y="0"/>
                </a:moveTo>
                <a:lnTo>
                  <a:pt x="2408364" y="0"/>
                </a:lnTo>
                <a:lnTo>
                  <a:pt x="2408364" y="2480298"/>
                </a:lnTo>
                <a:lnTo>
                  <a:pt x="0" y="24802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8945070" y="9015984"/>
            <a:ext cx="8381984" cy="1298090"/>
          </a:xfrm>
          <a:custGeom>
            <a:avLst/>
            <a:gdLst/>
            <a:ahLst/>
            <a:cxnLst/>
            <a:rect l="l" t="t" r="r" b="b"/>
            <a:pathLst>
              <a:path w="8381984" h="1298090">
                <a:moveTo>
                  <a:pt x="0" y="0"/>
                </a:moveTo>
                <a:lnTo>
                  <a:pt x="8381984" y="0"/>
                </a:lnTo>
                <a:lnTo>
                  <a:pt x="8381984" y="1298090"/>
                </a:lnTo>
                <a:lnTo>
                  <a:pt x="0" y="129809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TextBox 7"/>
          <p:cNvSpPr txBox="1"/>
          <p:nvPr/>
        </p:nvSpPr>
        <p:spPr>
          <a:xfrm>
            <a:off x="1452896" y="730838"/>
            <a:ext cx="6885150" cy="620550"/>
          </a:xfrm>
          <a:prstGeom prst="rect">
            <a:avLst/>
          </a:prstGeom>
        </p:spPr>
        <p:txBody>
          <a:bodyPr lIns="0" tIns="0" rIns="0" bIns="0" rtlCol="0" anchor="t">
            <a:spAutoFit/>
          </a:bodyPr>
          <a:lstStyle/>
          <a:p>
            <a:pPr algn="r">
              <a:lnSpc>
                <a:spcPts val="8640"/>
              </a:lnSpc>
            </a:pPr>
            <a:r>
              <a:rPr lang="en-US" sz="7200">
                <a:solidFill>
                  <a:srgbClr val="FFFFFF"/>
                </a:solidFill>
                <a:latin typeface="Changa Medium"/>
              </a:rPr>
              <a:t>Introduction</a:t>
            </a:r>
          </a:p>
        </p:txBody>
      </p:sp>
      <p:sp>
        <p:nvSpPr>
          <p:cNvPr id="8" name="TextBox 8"/>
          <p:cNvSpPr txBox="1"/>
          <p:nvPr/>
        </p:nvSpPr>
        <p:spPr>
          <a:xfrm>
            <a:off x="1772724" y="1809750"/>
            <a:ext cx="8880308" cy="3876675"/>
          </a:xfrm>
          <a:prstGeom prst="rect">
            <a:avLst/>
          </a:prstGeom>
        </p:spPr>
        <p:txBody>
          <a:bodyPr lIns="0" tIns="0" rIns="0" bIns="0" rtlCol="0" anchor="t">
            <a:spAutoFit/>
          </a:bodyPr>
          <a:lstStyle/>
          <a:p>
            <a:pPr algn="just">
              <a:lnSpc>
                <a:spcPts val="4320"/>
              </a:lnSpc>
            </a:pPr>
            <a:endParaRPr/>
          </a:p>
          <a:p>
            <a:pPr algn="just">
              <a:lnSpc>
                <a:spcPts val="4320"/>
              </a:lnSpc>
            </a:pPr>
            <a:r>
              <a:rPr lang="en-US" sz="3600">
                <a:solidFill>
                  <a:srgbClr val="FFFFFF"/>
                </a:solidFill>
                <a:latin typeface="Arial"/>
              </a:rPr>
              <a:t>Procrastination is the act of delaying or postponing a task or set of tasks. It can be caused by a number of factors, including fear of failure, perfectionism, lack of motivation, and a lack of time management skills.</a:t>
            </a:r>
          </a:p>
        </p:txBody>
      </p:sp>
      <p:sp>
        <p:nvSpPr>
          <p:cNvPr id="9" name="Freeform 9"/>
          <p:cNvSpPr/>
          <p:nvPr/>
        </p:nvSpPr>
        <p:spPr>
          <a:xfrm>
            <a:off x="15774910" y="4635210"/>
            <a:ext cx="2900555" cy="2899760"/>
          </a:xfrm>
          <a:custGeom>
            <a:avLst/>
            <a:gdLst/>
            <a:ahLst/>
            <a:cxnLst/>
            <a:rect l="l" t="t" r="r" b="b"/>
            <a:pathLst>
              <a:path w="2900555" h="2899760">
                <a:moveTo>
                  <a:pt x="0" y="0"/>
                </a:moveTo>
                <a:lnTo>
                  <a:pt x="2900555" y="0"/>
                </a:lnTo>
                <a:lnTo>
                  <a:pt x="2900555" y="2899760"/>
                </a:lnTo>
                <a:lnTo>
                  <a:pt x="0" y="289976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7770265" y="5143058"/>
            <a:ext cx="5044338" cy="3880474"/>
          </a:xfrm>
          <a:custGeom>
            <a:avLst/>
            <a:gdLst/>
            <a:ahLst/>
            <a:cxnLst/>
            <a:rect l="l" t="t" r="r" b="b"/>
            <a:pathLst>
              <a:path w="5044338" h="3880474">
                <a:moveTo>
                  <a:pt x="0" y="0"/>
                </a:moveTo>
                <a:lnTo>
                  <a:pt x="5044339" y="0"/>
                </a:lnTo>
                <a:lnTo>
                  <a:pt x="5044339" y="3880474"/>
                </a:lnTo>
                <a:lnTo>
                  <a:pt x="0" y="388047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Freeform 11"/>
          <p:cNvSpPr/>
          <p:nvPr/>
        </p:nvSpPr>
        <p:spPr>
          <a:xfrm>
            <a:off x="13575161" y="1041113"/>
            <a:ext cx="2207088" cy="2020290"/>
          </a:xfrm>
          <a:custGeom>
            <a:avLst/>
            <a:gdLst/>
            <a:ahLst/>
            <a:cxnLst/>
            <a:rect l="l" t="t" r="r" b="b"/>
            <a:pathLst>
              <a:path w="2207088" h="2020290">
                <a:moveTo>
                  <a:pt x="0" y="0"/>
                </a:moveTo>
                <a:lnTo>
                  <a:pt x="2207088" y="0"/>
                </a:lnTo>
                <a:lnTo>
                  <a:pt x="2207088" y="2020290"/>
                </a:lnTo>
                <a:lnTo>
                  <a:pt x="0" y="202029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Freeform 12"/>
          <p:cNvSpPr/>
          <p:nvPr/>
        </p:nvSpPr>
        <p:spPr>
          <a:xfrm>
            <a:off x="12700784" y="6135862"/>
            <a:ext cx="4262748" cy="4166694"/>
          </a:xfrm>
          <a:custGeom>
            <a:avLst/>
            <a:gdLst/>
            <a:ahLst/>
            <a:cxnLst/>
            <a:rect l="l" t="t" r="r" b="b"/>
            <a:pathLst>
              <a:path w="4262748" h="4166694">
                <a:moveTo>
                  <a:pt x="0" y="0"/>
                </a:moveTo>
                <a:lnTo>
                  <a:pt x="4262748" y="0"/>
                </a:lnTo>
                <a:lnTo>
                  <a:pt x="4262748" y="4166694"/>
                </a:lnTo>
                <a:lnTo>
                  <a:pt x="0" y="416669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grpSp>
        <p:nvGrpSpPr>
          <p:cNvPr id="2" name="Group 2"/>
          <p:cNvGrpSpPr/>
          <p:nvPr/>
        </p:nvGrpSpPr>
        <p:grpSpPr>
          <a:xfrm>
            <a:off x="-36000" y="9420850"/>
            <a:ext cx="18360000" cy="924000"/>
            <a:chOff x="0" y="0"/>
            <a:chExt cx="24480000" cy="1232000"/>
          </a:xfrm>
        </p:grpSpPr>
        <p:sp>
          <p:nvSpPr>
            <p:cNvPr id="3" name="Freeform 3"/>
            <p:cNvSpPr/>
            <p:nvPr/>
          </p:nvSpPr>
          <p:spPr>
            <a:xfrm>
              <a:off x="0" y="0"/>
              <a:ext cx="24480013" cy="1232027"/>
            </a:xfrm>
            <a:custGeom>
              <a:avLst/>
              <a:gdLst/>
              <a:ahLst/>
              <a:cxnLst/>
              <a:rect l="l" t="t" r="r" b="b"/>
              <a:pathLst>
                <a:path w="24480013" h="1232027">
                  <a:moveTo>
                    <a:pt x="0" y="0"/>
                  </a:moveTo>
                  <a:lnTo>
                    <a:pt x="24480013" y="0"/>
                  </a:lnTo>
                  <a:lnTo>
                    <a:pt x="24480013" y="1232027"/>
                  </a:lnTo>
                  <a:lnTo>
                    <a:pt x="0" y="1232027"/>
                  </a:lnTo>
                  <a:close/>
                </a:path>
              </a:pathLst>
            </a:custGeom>
            <a:solidFill>
              <a:srgbClr val="3A4AB1">
                <a:alpha val="49412"/>
              </a:srgbClr>
            </a:solidFill>
          </p:spPr>
        </p:sp>
      </p:grpSp>
      <p:sp>
        <p:nvSpPr>
          <p:cNvPr id="4" name="Freeform 4"/>
          <p:cNvSpPr/>
          <p:nvPr/>
        </p:nvSpPr>
        <p:spPr>
          <a:xfrm>
            <a:off x="15779500" y="-811700"/>
            <a:ext cx="3015798" cy="3044502"/>
          </a:xfrm>
          <a:custGeom>
            <a:avLst/>
            <a:gdLst/>
            <a:ahLst/>
            <a:cxnLst/>
            <a:rect l="l" t="t" r="r" b="b"/>
            <a:pathLst>
              <a:path w="3015798" h="3044502">
                <a:moveTo>
                  <a:pt x="0" y="0"/>
                </a:moveTo>
                <a:lnTo>
                  <a:pt x="3015798" y="0"/>
                </a:lnTo>
                <a:lnTo>
                  <a:pt x="3015798" y="3044502"/>
                </a:lnTo>
                <a:lnTo>
                  <a:pt x="0" y="304450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28700" y="943276"/>
            <a:ext cx="15620550" cy="2190750"/>
          </a:xfrm>
          <a:prstGeom prst="rect">
            <a:avLst/>
          </a:prstGeom>
        </p:spPr>
        <p:txBody>
          <a:bodyPr lIns="0" tIns="0" rIns="0" bIns="0" rtlCol="0" anchor="t">
            <a:spAutoFit/>
          </a:bodyPr>
          <a:lstStyle/>
          <a:p>
            <a:pPr>
              <a:lnSpc>
                <a:spcPts val="8640"/>
              </a:lnSpc>
            </a:pPr>
            <a:r>
              <a:rPr lang="en-US" sz="7200">
                <a:solidFill>
                  <a:srgbClr val="FFFFFF"/>
                </a:solidFill>
                <a:latin typeface="Changa Medium"/>
              </a:rPr>
              <a:t>Why do people procrastinate?</a:t>
            </a:r>
          </a:p>
          <a:p>
            <a:pPr algn="l">
              <a:lnSpc>
                <a:spcPts val="8640"/>
              </a:lnSpc>
            </a:pPr>
            <a:endParaRPr lang="en-US" sz="7200">
              <a:solidFill>
                <a:srgbClr val="FFFFFF"/>
              </a:solidFill>
              <a:latin typeface="Changa Medium"/>
            </a:endParaRPr>
          </a:p>
        </p:txBody>
      </p:sp>
      <p:sp>
        <p:nvSpPr>
          <p:cNvPr id="6" name="Freeform 6"/>
          <p:cNvSpPr/>
          <p:nvPr/>
        </p:nvSpPr>
        <p:spPr>
          <a:xfrm>
            <a:off x="15324802" y="1079014"/>
            <a:ext cx="1720810" cy="1556716"/>
          </a:xfrm>
          <a:custGeom>
            <a:avLst/>
            <a:gdLst/>
            <a:ahLst/>
            <a:cxnLst/>
            <a:rect l="l" t="t" r="r" b="b"/>
            <a:pathLst>
              <a:path w="1720810" h="1556716">
                <a:moveTo>
                  <a:pt x="0" y="0"/>
                </a:moveTo>
                <a:lnTo>
                  <a:pt x="1720810" y="0"/>
                </a:lnTo>
                <a:lnTo>
                  <a:pt x="1720810" y="1556716"/>
                </a:lnTo>
                <a:lnTo>
                  <a:pt x="0" y="15567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0087972" y="773095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1028700" y="2778399"/>
            <a:ext cx="16016912" cy="4553712"/>
          </a:xfrm>
          <a:prstGeom prst="rect">
            <a:avLst/>
          </a:prstGeom>
        </p:spPr>
        <p:txBody>
          <a:bodyPr lIns="0" tIns="0" rIns="0" bIns="0" rtlCol="0" anchor="t">
            <a:spAutoFit/>
          </a:bodyPr>
          <a:lstStyle/>
          <a:p>
            <a:pPr marL="690881" lvl="1" indent="-345440">
              <a:lnSpc>
                <a:spcPts val="5184"/>
              </a:lnSpc>
              <a:buFont typeface="Arial"/>
              <a:buChar char="•"/>
            </a:pPr>
            <a:r>
              <a:rPr lang="en-US" sz="3200">
                <a:solidFill>
                  <a:srgbClr val="FFFFFF"/>
                </a:solidFill>
                <a:latin typeface="Proxima Nova Bold"/>
              </a:rPr>
              <a:t>Fear of failure</a:t>
            </a:r>
            <a:r>
              <a:rPr lang="en-US" sz="3200">
                <a:solidFill>
                  <a:srgbClr val="FFFFFF"/>
                </a:solidFill>
                <a:latin typeface="Proxima Nova"/>
              </a:rPr>
              <a:t>:  They may be afraid of not being good enough, or of making mistakes.</a:t>
            </a:r>
          </a:p>
          <a:p>
            <a:pPr marL="690881" lvl="1" indent="-345440">
              <a:lnSpc>
                <a:spcPts val="5184"/>
              </a:lnSpc>
              <a:buFont typeface="Arial"/>
              <a:buChar char="•"/>
            </a:pPr>
            <a:r>
              <a:rPr lang="en-US" sz="3200">
                <a:solidFill>
                  <a:srgbClr val="FFFFFF"/>
                </a:solidFill>
                <a:latin typeface="Proxima Nova Bold"/>
              </a:rPr>
              <a:t>Anxiety</a:t>
            </a:r>
            <a:r>
              <a:rPr lang="en-US" sz="3200">
                <a:solidFill>
                  <a:srgbClr val="FFFFFF"/>
                </a:solidFill>
                <a:latin typeface="Proxima Nova"/>
              </a:rPr>
              <a:t>: Feeling of fear, dread, and uneasiness.</a:t>
            </a:r>
          </a:p>
          <a:p>
            <a:pPr marL="690881" lvl="1" indent="-345440">
              <a:lnSpc>
                <a:spcPts val="5184"/>
              </a:lnSpc>
              <a:buFont typeface="Arial"/>
              <a:buChar char="•"/>
            </a:pPr>
            <a:r>
              <a:rPr lang="en-US" sz="3200">
                <a:solidFill>
                  <a:srgbClr val="FFFFFF"/>
                </a:solidFill>
                <a:latin typeface="Proxima Nova Bold"/>
              </a:rPr>
              <a:t>Lack of motivation</a:t>
            </a:r>
          </a:p>
          <a:p>
            <a:pPr marL="690881" lvl="1" indent="-345440">
              <a:lnSpc>
                <a:spcPts val="5184"/>
              </a:lnSpc>
              <a:buFont typeface="Arial"/>
              <a:buChar char="•"/>
            </a:pPr>
            <a:r>
              <a:rPr lang="en-US" sz="3200">
                <a:solidFill>
                  <a:srgbClr val="FFFFFF"/>
                </a:solidFill>
                <a:latin typeface="Proxima Nova Bold"/>
              </a:rPr>
              <a:t>Lack of time management skills</a:t>
            </a:r>
          </a:p>
          <a:p>
            <a:pPr marL="690881" lvl="1" indent="-345440">
              <a:lnSpc>
                <a:spcPts val="5184"/>
              </a:lnSpc>
              <a:buFont typeface="Arial"/>
              <a:buChar char="•"/>
            </a:pPr>
            <a:r>
              <a:rPr lang="en-US" sz="3200">
                <a:solidFill>
                  <a:srgbClr val="FFFFFF"/>
                </a:solidFill>
                <a:latin typeface="Proxima Nova Bold"/>
              </a:rPr>
              <a:t>Avoidance of negative emotions:</a:t>
            </a:r>
            <a:r>
              <a:rPr lang="en-US" sz="3200">
                <a:solidFill>
                  <a:srgbClr val="FFFFFF"/>
                </a:solidFill>
                <a:latin typeface="Proxima Nova"/>
              </a:rPr>
              <a:t> Procrastinators may put off tasks because they associate the task with negative emotions, such as anxiety, stress, or boredom</a:t>
            </a:r>
          </a:p>
          <a:p>
            <a:pPr marL="690881" lvl="1" indent="-345440">
              <a:lnSpc>
                <a:spcPts val="5184"/>
              </a:lnSpc>
              <a:buFont typeface="Arial"/>
              <a:buChar char="•"/>
            </a:pPr>
            <a:r>
              <a:rPr lang="en-US" sz="3200">
                <a:solidFill>
                  <a:srgbClr val="FFFFFF"/>
                </a:solidFill>
                <a:latin typeface="Proxima Nova Bold"/>
              </a:rPr>
              <a:t>Perfectionism</a:t>
            </a:r>
            <a:r>
              <a:rPr lang="en-US" sz="3200">
                <a:solidFill>
                  <a:srgbClr val="FFFFFF"/>
                </a:solidFill>
                <a:latin typeface="Proxima Nova"/>
              </a:rPr>
              <a:t>: An unwillingness to settle for anything less than perfection.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Freeform 2"/>
          <p:cNvSpPr/>
          <p:nvPr/>
        </p:nvSpPr>
        <p:spPr>
          <a:xfrm>
            <a:off x="9887000" y="-359900"/>
            <a:ext cx="1634932" cy="1541664"/>
          </a:xfrm>
          <a:custGeom>
            <a:avLst/>
            <a:gdLst/>
            <a:ahLst/>
            <a:cxnLst/>
            <a:rect l="l" t="t" r="r" b="b"/>
            <a:pathLst>
              <a:path w="1634932" h="1541664">
                <a:moveTo>
                  <a:pt x="0" y="0"/>
                </a:moveTo>
                <a:lnTo>
                  <a:pt x="1634932" y="0"/>
                </a:lnTo>
                <a:lnTo>
                  <a:pt x="1634932" y="1541664"/>
                </a:lnTo>
                <a:lnTo>
                  <a:pt x="0" y="15416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5618900" y="-995300"/>
            <a:ext cx="3261086" cy="3100328"/>
          </a:xfrm>
          <a:custGeom>
            <a:avLst/>
            <a:gdLst/>
            <a:ahLst/>
            <a:cxnLst/>
            <a:rect l="l" t="t" r="r" b="b"/>
            <a:pathLst>
              <a:path w="3261086" h="3100328">
                <a:moveTo>
                  <a:pt x="0" y="0"/>
                </a:moveTo>
                <a:lnTo>
                  <a:pt x="3261086" y="0"/>
                </a:lnTo>
                <a:lnTo>
                  <a:pt x="3261086" y="3100328"/>
                </a:lnTo>
                <a:lnTo>
                  <a:pt x="0" y="310032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0" y="8264700"/>
            <a:ext cx="18288000" cy="2022600"/>
            <a:chOff x="0" y="0"/>
            <a:chExt cx="24384000" cy="2696800"/>
          </a:xfrm>
        </p:grpSpPr>
        <p:sp>
          <p:nvSpPr>
            <p:cNvPr id="5" name="Freeform 5"/>
            <p:cNvSpPr/>
            <p:nvPr/>
          </p:nvSpPr>
          <p:spPr>
            <a:xfrm>
              <a:off x="0" y="0"/>
              <a:ext cx="24384000" cy="2696845"/>
            </a:xfrm>
            <a:custGeom>
              <a:avLst/>
              <a:gdLst/>
              <a:ahLst/>
              <a:cxnLst/>
              <a:rect l="l" t="t" r="r" b="b"/>
              <a:pathLst>
                <a:path w="24384000" h="2696845">
                  <a:moveTo>
                    <a:pt x="0" y="0"/>
                  </a:moveTo>
                  <a:lnTo>
                    <a:pt x="24384000" y="0"/>
                  </a:lnTo>
                  <a:lnTo>
                    <a:pt x="24384000" y="2696845"/>
                  </a:lnTo>
                  <a:lnTo>
                    <a:pt x="0" y="2696845"/>
                  </a:lnTo>
                  <a:close/>
                </a:path>
              </a:pathLst>
            </a:custGeom>
            <a:solidFill>
              <a:srgbClr val="3A4AB1">
                <a:alpha val="49412"/>
              </a:srgbClr>
            </a:solidFill>
          </p:spPr>
        </p:sp>
      </p:grpSp>
      <p:grpSp>
        <p:nvGrpSpPr>
          <p:cNvPr id="6" name="Group 6"/>
          <p:cNvGrpSpPr/>
          <p:nvPr/>
        </p:nvGrpSpPr>
        <p:grpSpPr>
          <a:xfrm>
            <a:off x="7405476" y="8715950"/>
            <a:ext cx="3477000" cy="797400"/>
            <a:chOff x="0" y="0"/>
            <a:chExt cx="4636000" cy="1063200"/>
          </a:xfrm>
        </p:grpSpPr>
        <p:sp>
          <p:nvSpPr>
            <p:cNvPr id="7" name="Freeform 7"/>
            <p:cNvSpPr/>
            <p:nvPr/>
          </p:nvSpPr>
          <p:spPr>
            <a:xfrm>
              <a:off x="0" y="0"/>
              <a:ext cx="4636008" cy="1063244"/>
            </a:xfrm>
            <a:custGeom>
              <a:avLst/>
              <a:gdLst/>
              <a:ahLst/>
              <a:cxnLst/>
              <a:rect l="l" t="t" r="r" b="b"/>
              <a:pathLst>
                <a:path w="4636008" h="1063244">
                  <a:moveTo>
                    <a:pt x="0" y="531622"/>
                  </a:moveTo>
                  <a:cubicBezTo>
                    <a:pt x="0" y="237998"/>
                    <a:pt x="1037844" y="0"/>
                    <a:pt x="2318004" y="0"/>
                  </a:cubicBezTo>
                  <a:cubicBezTo>
                    <a:pt x="3598164" y="0"/>
                    <a:pt x="4636008" y="237998"/>
                    <a:pt x="4636008" y="531622"/>
                  </a:cubicBezTo>
                  <a:cubicBezTo>
                    <a:pt x="4636008" y="825246"/>
                    <a:pt x="3598164" y="1063244"/>
                    <a:pt x="2318004" y="1063244"/>
                  </a:cubicBezTo>
                  <a:cubicBezTo>
                    <a:pt x="1037844" y="1063244"/>
                    <a:pt x="0" y="825246"/>
                    <a:pt x="0" y="531622"/>
                  </a:cubicBezTo>
                  <a:close/>
                </a:path>
              </a:pathLst>
            </a:custGeom>
            <a:solidFill>
              <a:srgbClr val="3A4AB1">
                <a:alpha val="49412"/>
              </a:srgbClr>
            </a:solidFill>
          </p:spPr>
        </p:sp>
      </p:grpSp>
      <p:sp>
        <p:nvSpPr>
          <p:cNvPr id="8" name="TextBox 8"/>
          <p:cNvSpPr txBox="1"/>
          <p:nvPr/>
        </p:nvSpPr>
        <p:spPr>
          <a:xfrm>
            <a:off x="11218885" y="4644037"/>
            <a:ext cx="5059350" cy="800100"/>
          </a:xfrm>
          <a:prstGeom prst="rect">
            <a:avLst/>
          </a:prstGeom>
        </p:spPr>
        <p:txBody>
          <a:bodyPr lIns="0" tIns="0" rIns="0" bIns="0" rtlCol="0" anchor="t">
            <a:spAutoFit/>
          </a:bodyPr>
          <a:lstStyle/>
          <a:p>
            <a:pPr algn="ctr">
              <a:lnSpc>
                <a:spcPts val="6240"/>
              </a:lnSpc>
            </a:pPr>
            <a:r>
              <a:rPr lang="en-US" sz="5200">
                <a:solidFill>
                  <a:srgbClr val="FFFFFF"/>
                </a:solidFill>
                <a:latin typeface="Changa Medium"/>
              </a:rPr>
              <a:t>Personal</a:t>
            </a:r>
          </a:p>
        </p:txBody>
      </p:sp>
      <p:sp>
        <p:nvSpPr>
          <p:cNvPr id="9" name="TextBox 9"/>
          <p:cNvSpPr txBox="1"/>
          <p:nvPr/>
        </p:nvSpPr>
        <p:spPr>
          <a:xfrm>
            <a:off x="2009599" y="4644037"/>
            <a:ext cx="5059350" cy="800100"/>
          </a:xfrm>
          <a:prstGeom prst="rect">
            <a:avLst/>
          </a:prstGeom>
        </p:spPr>
        <p:txBody>
          <a:bodyPr lIns="0" tIns="0" rIns="0" bIns="0" rtlCol="0" anchor="t">
            <a:spAutoFit/>
          </a:bodyPr>
          <a:lstStyle/>
          <a:p>
            <a:pPr algn="ctr">
              <a:lnSpc>
                <a:spcPts val="6240"/>
              </a:lnSpc>
            </a:pPr>
            <a:r>
              <a:rPr lang="en-US" sz="5200">
                <a:solidFill>
                  <a:srgbClr val="FFFFFF"/>
                </a:solidFill>
                <a:latin typeface="Changa Medium"/>
              </a:rPr>
              <a:t>Work</a:t>
            </a:r>
          </a:p>
        </p:txBody>
      </p:sp>
      <p:grpSp>
        <p:nvGrpSpPr>
          <p:cNvPr id="10" name="Group 10"/>
          <p:cNvGrpSpPr/>
          <p:nvPr/>
        </p:nvGrpSpPr>
        <p:grpSpPr>
          <a:xfrm rot="-4506254">
            <a:off x="3499540" y="2608340"/>
            <a:ext cx="2079474" cy="2191734"/>
            <a:chOff x="0" y="0"/>
            <a:chExt cx="2772632" cy="2922312"/>
          </a:xfrm>
        </p:grpSpPr>
        <p:sp>
          <p:nvSpPr>
            <p:cNvPr id="11" name="Freeform 11"/>
            <p:cNvSpPr/>
            <p:nvPr/>
          </p:nvSpPr>
          <p:spPr>
            <a:xfrm>
              <a:off x="127" y="0"/>
              <a:ext cx="2772156" cy="2922143"/>
            </a:xfrm>
            <a:custGeom>
              <a:avLst/>
              <a:gdLst/>
              <a:ahLst/>
              <a:cxnLst/>
              <a:rect l="l" t="t" r="r" b="b"/>
              <a:pathLst>
                <a:path w="2772156" h="2922143">
                  <a:moveTo>
                    <a:pt x="1508633" y="0"/>
                  </a:moveTo>
                  <a:cubicBezTo>
                    <a:pt x="439674" y="0"/>
                    <a:pt x="0" y="1711960"/>
                    <a:pt x="1016508" y="2606040"/>
                  </a:cubicBezTo>
                  <a:cubicBezTo>
                    <a:pt x="1219708" y="2787777"/>
                    <a:pt x="1489710" y="2922143"/>
                    <a:pt x="1759077" y="2922143"/>
                  </a:cubicBezTo>
                  <a:cubicBezTo>
                    <a:pt x="1834388" y="2922143"/>
                    <a:pt x="1909572" y="2911602"/>
                    <a:pt x="1983359" y="2888742"/>
                  </a:cubicBezTo>
                  <a:cubicBezTo>
                    <a:pt x="2252345" y="2802128"/>
                    <a:pt x="2453132" y="2565019"/>
                    <a:pt x="2562479" y="2300478"/>
                  </a:cubicBezTo>
                  <a:cubicBezTo>
                    <a:pt x="2667381" y="2040509"/>
                    <a:pt x="2694686" y="1753235"/>
                    <a:pt x="2721991" y="1475105"/>
                  </a:cubicBezTo>
                  <a:cubicBezTo>
                    <a:pt x="2758440" y="1091946"/>
                    <a:pt x="2772156" y="649732"/>
                    <a:pt x="2475738" y="407924"/>
                  </a:cubicBezTo>
                  <a:cubicBezTo>
                    <a:pt x="2119503" y="120269"/>
                    <a:pt x="1791970" y="0"/>
                    <a:pt x="1508633" y="0"/>
                  </a:cubicBezTo>
                  <a:close/>
                </a:path>
              </a:pathLst>
            </a:custGeom>
            <a:solidFill>
              <a:srgbClr val="9DA6F8"/>
            </a:solidFill>
          </p:spPr>
        </p:sp>
      </p:grpSp>
      <p:grpSp>
        <p:nvGrpSpPr>
          <p:cNvPr id="12" name="Group 12"/>
          <p:cNvGrpSpPr/>
          <p:nvPr/>
        </p:nvGrpSpPr>
        <p:grpSpPr>
          <a:xfrm rot="-4506254">
            <a:off x="12708740" y="2608340"/>
            <a:ext cx="2079474" cy="2191734"/>
            <a:chOff x="0" y="0"/>
            <a:chExt cx="2772632" cy="2922312"/>
          </a:xfrm>
        </p:grpSpPr>
        <p:sp>
          <p:nvSpPr>
            <p:cNvPr id="13" name="Freeform 13"/>
            <p:cNvSpPr/>
            <p:nvPr/>
          </p:nvSpPr>
          <p:spPr>
            <a:xfrm>
              <a:off x="127" y="0"/>
              <a:ext cx="2772156" cy="2922143"/>
            </a:xfrm>
            <a:custGeom>
              <a:avLst/>
              <a:gdLst/>
              <a:ahLst/>
              <a:cxnLst/>
              <a:rect l="l" t="t" r="r" b="b"/>
              <a:pathLst>
                <a:path w="2772156" h="2922143">
                  <a:moveTo>
                    <a:pt x="1508633" y="0"/>
                  </a:moveTo>
                  <a:cubicBezTo>
                    <a:pt x="439674" y="0"/>
                    <a:pt x="0" y="1711960"/>
                    <a:pt x="1016508" y="2606040"/>
                  </a:cubicBezTo>
                  <a:cubicBezTo>
                    <a:pt x="1219708" y="2787777"/>
                    <a:pt x="1489710" y="2922143"/>
                    <a:pt x="1759077" y="2922143"/>
                  </a:cubicBezTo>
                  <a:cubicBezTo>
                    <a:pt x="1834388" y="2922143"/>
                    <a:pt x="1909572" y="2911602"/>
                    <a:pt x="1983359" y="2888742"/>
                  </a:cubicBezTo>
                  <a:cubicBezTo>
                    <a:pt x="2252345" y="2802128"/>
                    <a:pt x="2453132" y="2565019"/>
                    <a:pt x="2562479" y="2300478"/>
                  </a:cubicBezTo>
                  <a:cubicBezTo>
                    <a:pt x="2667381" y="2040509"/>
                    <a:pt x="2694686" y="1753235"/>
                    <a:pt x="2721991" y="1475105"/>
                  </a:cubicBezTo>
                  <a:cubicBezTo>
                    <a:pt x="2758440" y="1091946"/>
                    <a:pt x="2772156" y="649732"/>
                    <a:pt x="2475738" y="407924"/>
                  </a:cubicBezTo>
                  <a:cubicBezTo>
                    <a:pt x="2119503" y="120269"/>
                    <a:pt x="1791970" y="0"/>
                    <a:pt x="1508633" y="0"/>
                  </a:cubicBezTo>
                  <a:close/>
                </a:path>
              </a:pathLst>
            </a:custGeom>
            <a:solidFill>
              <a:srgbClr val="9DA6F8"/>
            </a:solidFill>
          </p:spPr>
        </p:sp>
      </p:grpSp>
      <p:sp>
        <p:nvSpPr>
          <p:cNvPr id="14" name="Freeform 14"/>
          <p:cNvSpPr/>
          <p:nvPr/>
        </p:nvSpPr>
        <p:spPr>
          <a:xfrm>
            <a:off x="1039672" y="833226"/>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Freeform 15"/>
          <p:cNvSpPr/>
          <p:nvPr/>
        </p:nvSpPr>
        <p:spPr>
          <a:xfrm>
            <a:off x="16369672" y="2827426"/>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Freeform 16"/>
          <p:cNvSpPr/>
          <p:nvPr/>
        </p:nvSpPr>
        <p:spPr>
          <a:xfrm>
            <a:off x="8400848" y="36026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7" name="Freeform 17"/>
          <p:cNvSpPr/>
          <p:nvPr/>
        </p:nvSpPr>
        <p:spPr>
          <a:xfrm>
            <a:off x="7562900" y="6278100"/>
            <a:ext cx="2971662" cy="2829926"/>
          </a:xfrm>
          <a:custGeom>
            <a:avLst/>
            <a:gdLst/>
            <a:ahLst/>
            <a:cxnLst/>
            <a:rect l="l" t="t" r="r" b="b"/>
            <a:pathLst>
              <a:path w="2971662" h="2829926">
                <a:moveTo>
                  <a:pt x="0" y="0"/>
                </a:moveTo>
                <a:lnTo>
                  <a:pt x="2971662" y="0"/>
                </a:lnTo>
                <a:lnTo>
                  <a:pt x="2971662" y="2829926"/>
                </a:lnTo>
                <a:lnTo>
                  <a:pt x="0" y="282992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8" name="Freeform 18"/>
          <p:cNvSpPr/>
          <p:nvPr/>
        </p:nvSpPr>
        <p:spPr>
          <a:xfrm>
            <a:off x="3090108" y="2109367"/>
            <a:ext cx="2898535" cy="2387339"/>
          </a:xfrm>
          <a:custGeom>
            <a:avLst/>
            <a:gdLst/>
            <a:ahLst/>
            <a:cxnLst/>
            <a:rect l="l" t="t" r="r" b="b"/>
            <a:pathLst>
              <a:path w="2898535" h="2387339">
                <a:moveTo>
                  <a:pt x="0" y="0"/>
                </a:moveTo>
                <a:lnTo>
                  <a:pt x="2898536" y="0"/>
                </a:lnTo>
                <a:lnTo>
                  <a:pt x="2898536" y="2387338"/>
                </a:lnTo>
                <a:lnTo>
                  <a:pt x="0" y="238733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9" name="Freeform 19"/>
          <p:cNvSpPr/>
          <p:nvPr/>
        </p:nvSpPr>
        <p:spPr>
          <a:xfrm>
            <a:off x="12296819" y="2475004"/>
            <a:ext cx="2656008" cy="2255193"/>
          </a:xfrm>
          <a:custGeom>
            <a:avLst/>
            <a:gdLst/>
            <a:ahLst/>
            <a:cxnLst/>
            <a:rect l="l" t="t" r="r" b="b"/>
            <a:pathLst>
              <a:path w="2656008" h="2255193">
                <a:moveTo>
                  <a:pt x="0" y="0"/>
                </a:moveTo>
                <a:lnTo>
                  <a:pt x="2656008" y="0"/>
                </a:lnTo>
                <a:lnTo>
                  <a:pt x="2656008" y="2255192"/>
                </a:lnTo>
                <a:lnTo>
                  <a:pt x="0" y="2255192"/>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0" name="TextBox 20"/>
          <p:cNvSpPr txBox="1"/>
          <p:nvPr/>
        </p:nvSpPr>
        <p:spPr>
          <a:xfrm>
            <a:off x="2009701" y="5811388"/>
            <a:ext cx="5059350" cy="1514475"/>
          </a:xfrm>
          <a:prstGeom prst="rect">
            <a:avLst/>
          </a:prstGeom>
        </p:spPr>
        <p:txBody>
          <a:bodyPr lIns="0" tIns="0" rIns="0" bIns="0" rtlCol="0" anchor="t">
            <a:spAutoFit/>
          </a:bodyPr>
          <a:lstStyle/>
          <a:p>
            <a:pPr algn="ctr">
              <a:lnSpc>
                <a:spcPts val="3840"/>
              </a:lnSpc>
            </a:pPr>
            <a:r>
              <a:rPr lang="en-US" sz="3200">
                <a:solidFill>
                  <a:srgbClr val="FFFFFF"/>
                </a:solidFill>
                <a:latin typeface="Calibri (MS)"/>
              </a:rPr>
              <a:t>How you Crush Procrastination and Take Control of Your Work Life?</a:t>
            </a:r>
          </a:p>
        </p:txBody>
      </p:sp>
      <p:sp>
        <p:nvSpPr>
          <p:cNvPr id="21" name="TextBox 21"/>
          <p:cNvSpPr txBox="1"/>
          <p:nvPr/>
        </p:nvSpPr>
        <p:spPr>
          <a:xfrm>
            <a:off x="11310322" y="5692813"/>
            <a:ext cx="5059350" cy="2000250"/>
          </a:xfrm>
          <a:prstGeom prst="rect">
            <a:avLst/>
          </a:prstGeom>
        </p:spPr>
        <p:txBody>
          <a:bodyPr lIns="0" tIns="0" rIns="0" bIns="0" rtlCol="0" anchor="t">
            <a:spAutoFit/>
          </a:bodyPr>
          <a:lstStyle/>
          <a:p>
            <a:pPr algn="ctr">
              <a:lnSpc>
                <a:spcPts val="3840"/>
              </a:lnSpc>
            </a:pPr>
            <a:r>
              <a:rPr lang="en-US" sz="3200">
                <a:solidFill>
                  <a:srgbClr val="FFFFFF"/>
                </a:solidFill>
                <a:latin typeface="Calibri (MS)"/>
              </a:rPr>
              <a:t>How you avoid procrastination</a:t>
            </a:r>
          </a:p>
          <a:p>
            <a:pPr algn="ctr">
              <a:lnSpc>
                <a:spcPts val="3840"/>
              </a:lnSpc>
            </a:pPr>
            <a:r>
              <a:rPr lang="en-US" sz="3200">
                <a:solidFill>
                  <a:srgbClr val="FFFFFF"/>
                </a:solidFill>
                <a:latin typeface="Calibri (MS)"/>
              </a:rPr>
              <a:t>in your personal life?</a:t>
            </a:r>
          </a:p>
          <a:p>
            <a:pPr algn="ctr">
              <a:lnSpc>
                <a:spcPts val="3840"/>
              </a:lnSpc>
            </a:pPr>
            <a:endParaRPr lang="en-US" sz="3200">
              <a:solidFill>
                <a:srgbClr val="FFFFFF"/>
              </a:solidFill>
              <a:latin typeface="Calibri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3764"/>
        </a:solidFill>
        <a:effectLst/>
      </p:bgPr>
    </p:bg>
    <p:spTree>
      <p:nvGrpSpPr>
        <p:cNvPr id="1" name=""/>
        <p:cNvGrpSpPr/>
        <p:nvPr/>
      </p:nvGrpSpPr>
      <p:grpSpPr>
        <a:xfrm>
          <a:off x="0" y="0"/>
          <a:ext cx="0" cy="0"/>
          <a:chOff x="0" y="0"/>
          <a:chExt cx="0" cy="0"/>
        </a:xfrm>
      </p:grpSpPr>
      <p:sp>
        <p:nvSpPr>
          <p:cNvPr id="2" name="Freeform 2"/>
          <p:cNvSpPr/>
          <p:nvPr/>
        </p:nvSpPr>
        <p:spPr>
          <a:xfrm>
            <a:off x="4259350" y="7034600"/>
            <a:ext cx="5704754" cy="5187564"/>
          </a:xfrm>
          <a:custGeom>
            <a:avLst/>
            <a:gdLst/>
            <a:ahLst/>
            <a:cxnLst/>
            <a:rect l="l" t="t" r="r" b="b"/>
            <a:pathLst>
              <a:path w="5704754" h="5187564">
                <a:moveTo>
                  <a:pt x="0" y="0"/>
                </a:moveTo>
                <a:lnTo>
                  <a:pt x="5704754" y="0"/>
                </a:lnTo>
                <a:lnTo>
                  <a:pt x="5704754" y="5187564"/>
                </a:lnTo>
                <a:lnTo>
                  <a:pt x="0" y="51875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3927560" y="5637398"/>
            <a:ext cx="5465352" cy="5517202"/>
          </a:xfrm>
          <a:custGeom>
            <a:avLst/>
            <a:gdLst/>
            <a:ahLst/>
            <a:cxnLst/>
            <a:rect l="l" t="t" r="r" b="b"/>
            <a:pathLst>
              <a:path w="5465352" h="5517202">
                <a:moveTo>
                  <a:pt x="0" y="0"/>
                </a:moveTo>
                <a:lnTo>
                  <a:pt x="5465352" y="0"/>
                </a:lnTo>
                <a:lnTo>
                  <a:pt x="5465352" y="5517202"/>
                </a:lnTo>
                <a:lnTo>
                  <a:pt x="0" y="55172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4234500" y="-1084500"/>
            <a:ext cx="3551218" cy="3200382"/>
          </a:xfrm>
          <a:custGeom>
            <a:avLst/>
            <a:gdLst/>
            <a:ahLst/>
            <a:cxnLst/>
            <a:rect l="l" t="t" r="r" b="b"/>
            <a:pathLst>
              <a:path w="3551218" h="3200382">
                <a:moveTo>
                  <a:pt x="0" y="0"/>
                </a:moveTo>
                <a:lnTo>
                  <a:pt x="3551218" y="0"/>
                </a:lnTo>
                <a:lnTo>
                  <a:pt x="3551218" y="3200382"/>
                </a:lnTo>
                <a:lnTo>
                  <a:pt x="0" y="320038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242178" y="8348828"/>
            <a:ext cx="2408364" cy="2480297"/>
          </a:xfrm>
          <a:custGeom>
            <a:avLst/>
            <a:gdLst/>
            <a:ahLst/>
            <a:cxnLst/>
            <a:rect l="l" t="t" r="r" b="b"/>
            <a:pathLst>
              <a:path w="2408364" h="2480297">
                <a:moveTo>
                  <a:pt x="0" y="0"/>
                </a:moveTo>
                <a:lnTo>
                  <a:pt x="2408364" y="0"/>
                </a:lnTo>
                <a:lnTo>
                  <a:pt x="2408364" y="2480298"/>
                </a:lnTo>
                <a:lnTo>
                  <a:pt x="0" y="24802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10014314" y="4527327"/>
            <a:ext cx="7771404" cy="5995795"/>
          </a:xfrm>
          <a:custGeom>
            <a:avLst/>
            <a:gdLst/>
            <a:ahLst/>
            <a:cxnLst/>
            <a:rect l="l" t="t" r="r" b="b"/>
            <a:pathLst>
              <a:path w="7771404" h="5995795">
                <a:moveTo>
                  <a:pt x="0" y="0"/>
                </a:moveTo>
                <a:lnTo>
                  <a:pt x="7771404" y="0"/>
                </a:lnTo>
                <a:lnTo>
                  <a:pt x="7771404" y="5995795"/>
                </a:lnTo>
                <a:lnTo>
                  <a:pt x="0" y="5995795"/>
                </a:lnTo>
                <a:lnTo>
                  <a:pt x="0" y="0"/>
                </a:lnTo>
                <a:close/>
              </a:path>
            </a:pathLst>
          </a:custGeom>
          <a:blipFill>
            <a:blip r:embed="rId11"/>
            <a:stretch>
              <a:fillRect t="-14807" b="-14807"/>
            </a:stretch>
          </a:blipFill>
        </p:spPr>
      </p:sp>
      <p:sp>
        <p:nvSpPr>
          <p:cNvPr id="7" name="TextBox 7"/>
          <p:cNvSpPr txBox="1"/>
          <p:nvPr/>
        </p:nvSpPr>
        <p:spPr>
          <a:xfrm>
            <a:off x="1452896" y="924679"/>
            <a:ext cx="11029803" cy="1095375"/>
          </a:xfrm>
          <a:prstGeom prst="rect">
            <a:avLst/>
          </a:prstGeom>
        </p:spPr>
        <p:txBody>
          <a:bodyPr lIns="0" tIns="0" rIns="0" bIns="0" rtlCol="0" anchor="t">
            <a:spAutoFit/>
          </a:bodyPr>
          <a:lstStyle/>
          <a:p>
            <a:pPr>
              <a:lnSpc>
                <a:spcPts val="8640"/>
              </a:lnSpc>
            </a:pPr>
            <a:r>
              <a:rPr lang="en-US" sz="7200">
                <a:solidFill>
                  <a:srgbClr val="FFFFFF"/>
                </a:solidFill>
                <a:latin typeface="Changa Medium"/>
              </a:rPr>
              <a:t>Cost of   Procrastination </a:t>
            </a:r>
          </a:p>
        </p:txBody>
      </p:sp>
      <p:sp>
        <p:nvSpPr>
          <p:cNvPr id="8" name="TextBox 8"/>
          <p:cNvSpPr txBox="1"/>
          <p:nvPr/>
        </p:nvSpPr>
        <p:spPr>
          <a:xfrm>
            <a:off x="1959796" y="2979515"/>
            <a:ext cx="7492174" cy="3315336"/>
          </a:xfrm>
          <a:prstGeom prst="rect">
            <a:avLst/>
          </a:prstGeom>
        </p:spPr>
        <p:txBody>
          <a:bodyPr lIns="0" tIns="0" rIns="0" bIns="0" rtlCol="0" anchor="t">
            <a:spAutoFit/>
          </a:bodyPr>
          <a:lstStyle/>
          <a:p>
            <a:pPr marL="863591" lvl="1" indent="-431796" algn="just">
              <a:lnSpc>
                <a:spcPts val="5319"/>
              </a:lnSpc>
              <a:buFont typeface="Arial"/>
              <a:buChar char="•"/>
            </a:pPr>
            <a:r>
              <a:rPr lang="en-US" sz="3999" spc="203">
                <a:solidFill>
                  <a:srgbClr val="FFFFFF"/>
                </a:solidFill>
                <a:latin typeface="Changa"/>
              </a:rPr>
              <a:t>Stress and anxiety</a:t>
            </a:r>
          </a:p>
          <a:p>
            <a:pPr marL="863591" lvl="1" indent="-431796" algn="just">
              <a:lnSpc>
                <a:spcPts val="5319"/>
              </a:lnSpc>
              <a:buFont typeface="Arial"/>
              <a:buChar char="•"/>
            </a:pPr>
            <a:r>
              <a:rPr lang="en-US" sz="3999" spc="203">
                <a:solidFill>
                  <a:srgbClr val="FFFFFF"/>
                </a:solidFill>
                <a:latin typeface="Changa"/>
              </a:rPr>
              <a:t>Low self-esteem</a:t>
            </a:r>
          </a:p>
          <a:p>
            <a:pPr marL="863591" lvl="1" indent="-431796" algn="just">
              <a:lnSpc>
                <a:spcPts val="5319"/>
              </a:lnSpc>
              <a:buFont typeface="Arial"/>
              <a:buChar char="•"/>
            </a:pPr>
            <a:r>
              <a:rPr lang="en-US" sz="3999" spc="203">
                <a:solidFill>
                  <a:srgbClr val="FFFFFF"/>
                </a:solidFill>
                <a:latin typeface="Changa"/>
              </a:rPr>
              <a:t>Poor performance</a:t>
            </a:r>
          </a:p>
          <a:p>
            <a:pPr marL="863591" lvl="1" indent="-431796" algn="just">
              <a:lnSpc>
                <a:spcPts val="5319"/>
              </a:lnSpc>
              <a:buFont typeface="Arial"/>
              <a:buChar char="•"/>
            </a:pPr>
            <a:r>
              <a:rPr lang="en-US" sz="3999" spc="203">
                <a:solidFill>
                  <a:srgbClr val="FFFFFF"/>
                </a:solidFill>
                <a:latin typeface="Changa"/>
              </a:rPr>
              <a:t>Financial loss</a:t>
            </a:r>
          </a:p>
          <a:p>
            <a:pPr marL="863591" lvl="1" indent="-431796" algn="just">
              <a:lnSpc>
                <a:spcPts val="5319"/>
              </a:lnSpc>
              <a:buFont typeface="Arial"/>
              <a:buChar char="•"/>
            </a:pPr>
            <a:r>
              <a:rPr lang="en-US" sz="3999" spc="203">
                <a:solidFill>
                  <a:srgbClr val="FFFFFF"/>
                </a:solidFill>
                <a:latin typeface="Changa"/>
              </a:rPr>
              <a:t>Personal problems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5176274" y="2228407"/>
            <a:ext cx="2302936" cy="2222457"/>
          </a:xfrm>
          <a:custGeom>
            <a:avLst/>
            <a:gdLst/>
            <a:ahLst/>
            <a:cxnLst/>
            <a:rect l="l" t="t" r="r" b="b"/>
            <a:pathLst>
              <a:path w="2302936" h="2222457">
                <a:moveTo>
                  <a:pt x="0" y="0"/>
                </a:moveTo>
                <a:lnTo>
                  <a:pt x="2302936" y="0"/>
                </a:lnTo>
                <a:lnTo>
                  <a:pt x="2302936" y="2222457"/>
                </a:lnTo>
                <a:lnTo>
                  <a:pt x="0" y="22224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492219" y="1965957"/>
            <a:ext cx="2952414" cy="2555180"/>
          </a:xfrm>
          <a:custGeom>
            <a:avLst/>
            <a:gdLst/>
            <a:ahLst/>
            <a:cxnLst/>
            <a:rect l="l" t="t" r="r" b="b"/>
            <a:pathLst>
              <a:path w="2952414" h="2555180">
                <a:moveTo>
                  <a:pt x="0" y="0"/>
                </a:moveTo>
                <a:lnTo>
                  <a:pt x="2952414" y="0"/>
                </a:lnTo>
                <a:lnTo>
                  <a:pt x="2952414" y="2555181"/>
                </a:lnTo>
                <a:lnTo>
                  <a:pt x="0" y="255518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798975" y="2228407"/>
            <a:ext cx="1373479" cy="2247001"/>
          </a:xfrm>
          <a:custGeom>
            <a:avLst/>
            <a:gdLst/>
            <a:ahLst/>
            <a:cxnLst/>
            <a:rect l="l" t="t" r="r" b="b"/>
            <a:pathLst>
              <a:path w="1373479" h="2247001">
                <a:moveTo>
                  <a:pt x="0" y="0"/>
                </a:moveTo>
                <a:lnTo>
                  <a:pt x="1373479" y="0"/>
                </a:lnTo>
                <a:lnTo>
                  <a:pt x="1373479" y="2247001"/>
                </a:lnTo>
                <a:lnTo>
                  <a:pt x="0" y="22470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028700" y="1965957"/>
            <a:ext cx="2816331" cy="2555180"/>
          </a:xfrm>
          <a:custGeom>
            <a:avLst/>
            <a:gdLst/>
            <a:ahLst/>
            <a:cxnLst/>
            <a:rect l="l" t="t" r="r" b="b"/>
            <a:pathLst>
              <a:path w="2816331" h="2555180">
                <a:moveTo>
                  <a:pt x="0" y="0"/>
                </a:moveTo>
                <a:lnTo>
                  <a:pt x="2816331" y="0"/>
                </a:lnTo>
                <a:lnTo>
                  <a:pt x="2816331" y="2555181"/>
                </a:lnTo>
                <a:lnTo>
                  <a:pt x="0" y="255518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1028700" y="4960963"/>
            <a:ext cx="3761659" cy="354457"/>
          </a:xfrm>
          <a:prstGeom prst="rect">
            <a:avLst/>
          </a:prstGeom>
        </p:spPr>
        <p:txBody>
          <a:bodyPr lIns="0" tIns="0" rIns="0" bIns="0" rtlCol="0" anchor="t">
            <a:spAutoFit/>
          </a:bodyPr>
          <a:lstStyle/>
          <a:p>
            <a:pPr>
              <a:lnSpc>
                <a:spcPts val="2638"/>
              </a:lnSpc>
            </a:pPr>
            <a:r>
              <a:rPr lang="en-US" sz="2899" spc="14">
                <a:solidFill>
                  <a:srgbClr val="F8FAFB"/>
                </a:solidFill>
                <a:latin typeface="Playfair Display Italics"/>
              </a:rPr>
              <a:t>Recognize </a:t>
            </a:r>
          </a:p>
        </p:txBody>
      </p:sp>
      <p:sp>
        <p:nvSpPr>
          <p:cNvPr id="8" name="TextBox 8"/>
          <p:cNvSpPr txBox="1"/>
          <p:nvPr/>
        </p:nvSpPr>
        <p:spPr>
          <a:xfrm>
            <a:off x="5176274" y="4960963"/>
            <a:ext cx="3761659" cy="354457"/>
          </a:xfrm>
          <a:prstGeom prst="rect">
            <a:avLst/>
          </a:prstGeom>
        </p:spPr>
        <p:txBody>
          <a:bodyPr lIns="0" tIns="0" rIns="0" bIns="0" rtlCol="0" anchor="t">
            <a:spAutoFit/>
          </a:bodyPr>
          <a:lstStyle/>
          <a:p>
            <a:pPr>
              <a:lnSpc>
                <a:spcPts val="2638"/>
              </a:lnSpc>
            </a:pPr>
            <a:r>
              <a:rPr lang="en-US" sz="2899" spc="14">
                <a:solidFill>
                  <a:srgbClr val="F8FAFB"/>
                </a:solidFill>
                <a:latin typeface="Playfair Display Italics"/>
              </a:rPr>
              <a:t>Set Clear </a:t>
            </a:r>
          </a:p>
        </p:txBody>
      </p:sp>
      <p:sp>
        <p:nvSpPr>
          <p:cNvPr id="9" name="TextBox 9"/>
          <p:cNvSpPr txBox="1"/>
          <p:nvPr/>
        </p:nvSpPr>
        <p:spPr>
          <a:xfrm>
            <a:off x="9328458" y="4960963"/>
            <a:ext cx="3761659" cy="354457"/>
          </a:xfrm>
          <a:prstGeom prst="rect">
            <a:avLst/>
          </a:prstGeom>
        </p:spPr>
        <p:txBody>
          <a:bodyPr lIns="0" tIns="0" rIns="0" bIns="0" rtlCol="0" anchor="t">
            <a:spAutoFit/>
          </a:bodyPr>
          <a:lstStyle/>
          <a:p>
            <a:pPr>
              <a:lnSpc>
                <a:spcPts val="2638"/>
              </a:lnSpc>
            </a:pPr>
            <a:r>
              <a:rPr lang="en-US" sz="2899" spc="14">
                <a:solidFill>
                  <a:srgbClr val="F8FAFB"/>
                </a:solidFill>
                <a:latin typeface="Playfair Display Italics"/>
              </a:rPr>
              <a:t>Time </a:t>
            </a:r>
          </a:p>
        </p:txBody>
      </p:sp>
      <p:sp>
        <p:nvSpPr>
          <p:cNvPr id="10" name="TextBox 10"/>
          <p:cNvSpPr txBox="1"/>
          <p:nvPr/>
        </p:nvSpPr>
        <p:spPr>
          <a:xfrm>
            <a:off x="13497641" y="4960963"/>
            <a:ext cx="3761659" cy="354457"/>
          </a:xfrm>
          <a:prstGeom prst="rect">
            <a:avLst/>
          </a:prstGeom>
        </p:spPr>
        <p:txBody>
          <a:bodyPr lIns="0" tIns="0" rIns="0" bIns="0" rtlCol="0" anchor="t">
            <a:spAutoFit/>
          </a:bodyPr>
          <a:lstStyle/>
          <a:p>
            <a:pPr>
              <a:lnSpc>
                <a:spcPts val="2638"/>
              </a:lnSpc>
            </a:pPr>
            <a:r>
              <a:rPr lang="en-US" sz="2899" spc="14">
                <a:solidFill>
                  <a:srgbClr val="F8FAFB"/>
                </a:solidFill>
                <a:latin typeface="Playfair Display Italics"/>
              </a:rPr>
              <a:t>Set </a:t>
            </a:r>
          </a:p>
        </p:txBody>
      </p:sp>
      <p:sp>
        <p:nvSpPr>
          <p:cNvPr id="11" name="TextBox 11"/>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F8FAFB"/>
                </a:solidFill>
                <a:latin typeface="Public Sans Bold"/>
              </a:rPr>
              <a:t>HOW TO OVERCOMING PROCRASTINATION </a:t>
            </a:r>
          </a:p>
        </p:txBody>
      </p:sp>
      <p:sp>
        <p:nvSpPr>
          <p:cNvPr id="12" name="TextBox 12"/>
          <p:cNvSpPr txBox="1"/>
          <p:nvPr/>
        </p:nvSpPr>
        <p:spPr>
          <a:xfrm>
            <a:off x="1016407" y="5324945"/>
            <a:ext cx="3773952" cy="490855"/>
          </a:xfrm>
          <a:prstGeom prst="rect">
            <a:avLst/>
          </a:prstGeom>
        </p:spPr>
        <p:txBody>
          <a:bodyPr lIns="0" tIns="0" rIns="0" bIns="0" rtlCol="0" anchor="t">
            <a:spAutoFit/>
          </a:bodyPr>
          <a:lstStyle/>
          <a:p>
            <a:pPr>
              <a:lnSpc>
                <a:spcPts val="3919"/>
              </a:lnSpc>
            </a:pPr>
            <a:r>
              <a:rPr lang="en-US" sz="2799">
                <a:solidFill>
                  <a:srgbClr val="F8FAFB"/>
                </a:solidFill>
                <a:latin typeface="Public Sans Bold"/>
              </a:rPr>
              <a:t>Procrastination</a:t>
            </a:r>
          </a:p>
        </p:txBody>
      </p:sp>
      <p:sp>
        <p:nvSpPr>
          <p:cNvPr id="13" name="TextBox 13"/>
          <p:cNvSpPr txBox="1"/>
          <p:nvPr/>
        </p:nvSpPr>
        <p:spPr>
          <a:xfrm>
            <a:off x="5176274" y="5324945"/>
            <a:ext cx="3772057" cy="490855"/>
          </a:xfrm>
          <a:prstGeom prst="rect">
            <a:avLst/>
          </a:prstGeom>
        </p:spPr>
        <p:txBody>
          <a:bodyPr lIns="0" tIns="0" rIns="0" bIns="0" rtlCol="0" anchor="t">
            <a:spAutoFit/>
          </a:bodyPr>
          <a:lstStyle/>
          <a:p>
            <a:pPr>
              <a:lnSpc>
                <a:spcPts val="3919"/>
              </a:lnSpc>
            </a:pPr>
            <a:r>
              <a:rPr lang="en-US" sz="2799">
                <a:solidFill>
                  <a:srgbClr val="F8FAFB"/>
                </a:solidFill>
                <a:latin typeface="Public Sans Bold"/>
              </a:rPr>
              <a:t>Goals</a:t>
            </a:r>
          </a:p>
        </p:txBody>
      </p:sp>
      <p:sp>
        <p:nvSpPr>
          <p:cNvPr id="14" name="TextBox 14"/>
          <p:cNvSpPr txBox="1"/>
          <p:nvPr/>
        </p:nvSpPr>
        <p:spPr>
          <a:xfrm>
            <a:off x="9334247" y="5324945"/>
            <a:ext cx="3772057" cy="490855"/>
          </a:xfrm>
          <a:prstGeom prst="rect">
            <a:avLst/>
          </a:prstGeom>
        </p:spPr>
        <p:txBody>
          <a:bodyPr lIns="0" tIns="0" rIns="0" bIns="0" rtlCol="0" anchor="t">
            <a:spAutoFit/>
          </a:bodyPr>
          <a:lstStyle/>
          <a:p>
            <a:pPr>
              <a:lnSpc>
                <a:spcPts val="3919"/>
              </a:lnSpc>
            </a:pPr>
            <a:r>
              <a:rPr lang="en-US" sz="2799">
                <a:solidFill>
                  <a:srgbClr val="F8FAFB"/>
                </a:solidFill>
                <a:latin typeface="Public Sans Bold"/>
              </a:rPr>
              <a:t>Management</a:t>
            </a:r>
          </a:p>
        </p:txBody>
      </p:sp>
      <p:sp>
        <p:nvSpPr>
          <p:cNvPr id="15" name="TextBox 15"/>
          <p:cNvSpPr txBox="1"/>
          <p:nvPr/>
        </p:nvSpPr>
        <p:spPr>
          <a:xfrm>
            <a:off x="13492219" y="5324945"/>
            <a:ext cx="3767081" cy="490855"/>
          </a:xfrm>
          <a:prstGeom prst="rect">
            <a:avLst/>
          </a:prstGeom>
        </p:spPr>
        <p:txBody>
          <a:bodyPr lIns="0" tIns="0" rIns="0" bIns="0" rtlCol="0" anchor="t">
            <a:spAutoFit/>
          </a:bodyPr>
          <a:lstStyle/>
          <a:p>
            <a:pPr>
              <a:lnSpc>
                <a:spcPts val="3919"/>
              </a:lnSpc>
            </a:pPr>
            <a:r>
              <a:rPr lang="en-US" sz="2799">
                <a:solidFill>
                  <a:srgbClr val="F8FAFB"/>
                </a:solidFill>
                <a:latin typeface="Public Sans Bold"/>
              </a:rPr>
              <a:t>Deadlines </a:t>
            </a:r>
          </a:p>
        </p:txBody>
      </p:sp>
      <p:sp>
        <p:nvSpPr>
          <p:cNvPr id="16" name="TextBox 16"/>
          <p:cNvSpPr txBox="1"/>
          <p:nvPr/>
        </p:nvSpPr>
        <p:spPr>
          <a:xfrm>
            <a:off x="1016407" y="5939625"/>
            <a:ext cx="3773952" cy="1656715"/>
          </a:xfrm>
          <a:prstGeom prst="rect">
            <a:avLst/>
          </a:prstGeom>
        </p:spPr>
        <p:txBody>
          <a:bodyPr lIns="0" tIns="0" rIns="0" bIns="0" rtlCol="0" anchor="t">
            <a:spAutoFit/>
          </a:bodyPr>
          <a:lstStyle/>
          <a:p>
            <a:pPr>
              <a:lnSpc>
                <a:spcPts val="2659"/>
              </a:lnSpc>
            </a:pPr>
            <a:r>
              <a:rPr lang="en-US" sz="1899">
                <a:solidFill>
                  <a:srgbClr val="F8FAFB"/>
                </a:solidFill>
                <a:latin typeface="Public Sans"/>
              </a:rPr>
              <a:t>Reflect on why you procrastinate. It could be due to fear of failure, lack of motivation, feeling overwhelmed, or even perfectionism</a:t>
            </a:r>
          </a:p>
        </p:txBody>
      </p:sp>
      <p:sp>
        <p:nvSpPr>
          <p:cNvPr id="17" name="TextBox 17"/>
          <p:cNvSpPr txBox="1"/>
          <p:nvPr/>
        </p:nvSpPr>
        <p:spPr>
          <a:xfrm>
            <a:off x="5176274" y="5939625"/>
            <a:ext cx="3772057" cy="1878330"/>
          </a:xfrm>
          <a:prstGeom prst="rect">
            <a:avLst/>
          </a:prstGeom>
        </p:spPr>
        <p:txBody>
          <a:bodyPr lIns="0" tIns="0" rIns="0" bIns="0" rtlCol="0" anchor="t">
            <a:spAutoFit/>
          </a:bodyPr>
          <a:lstStyle/>
          <a:p>
            <a:pPr>
              <a:lnSpc>
                <a:spcPts val="2520"/>
              </a:lnSpc>
            </a:pPr>
            <a:r>
              <a:rPr lang="en-US" sz="1800">
                <a:solidFill>
                  <a:srgbClr val="F8FAFB"/>
                </a:solidFill>
                <a:latin typeface="Public Sans"/>
              </a:rPr>
              <a:t>Establish specific, measurable, achievable, relevant, and time-bound (SMART) goals. Break them down into smaller tasks to make them less daunting and more manageable.</a:t>
            </a:r>
          </a:p>
        </p:txBody>
      </p:sp>
      <p:sp>
        <p:nvSpPr>
          <p:cNvPr id="18" name="TextBox 18"/>
          <p:cNvSpPr txBox="1"/>
          <p:nvPr/>
        </p:nvSpPr>
        <p:spPr>
          <a:xfrm>
            <a:off x="9334247" y="5939625"/>
            <a:ext cx="3772057" cy="1878330"/>
          </a:xfrm>
          <a:prstGeom prst="rect">
            <a:avLst/>
          </a:prstGeom>
        </p:spPr>
        <p:txBody>
          <a:bodyPr lIns="0" tIns="0" rIns="0" bIns="0" rtlCol="0" anchor="t">
            <a:spAutoFit/>
          </a:bodyPr>
          <a:lstStyle/>
          <a:p>
            <a:pPr>
              <a:lnSpc>
                <a:spcPts val="2520"/>
              </a:lnSpc>
            </a:pPr>
            <a:r>
              <a:rPr lang="en-US" sz="1800">
                <a:solidFill>
                  <a:srgbClr val="F8FAFB"/>
                </a:solidFill>
                <a:latin typeface="Public Sans"/>
              </a:rPr>
              <a:t>Techniques like the Pomodoro Technique can be helpful. Set a timer for 25 minutes of focused work, followed by a 5-minute break. After four sessions, take a longer break.</a:t>
            </a:r>
          </a:p>
        </p:txBody>
      </p:sp>
      <p:sp>
        <p:nvSpPr>
          <p:cNvPr id="19" name="TextBox 19"/>
          <p:cNvSpPr txBox="1"/>
          <p:nvPr/>
        </p:nvSpPr>
        <p:spPr>
          <a:xfrm>
            <a:off x="13492219" y="5939625"/>
            <a:ext cx="3767081" cy="1878330"/>
          </a:xfrm>
          <a:prstGeom prst="rect">
            <a:avLst/>
          </a:prstGeom>
        </p:spPr>
        <p:txBody>
          <a:bodyPr lIns="0" tIns="0" rIns="0" bIns="0" rtlCol="0" anchor="t">
            <a:spAutoFit/>
          </a:bodyPr>
          <a:lstStyle/>
          <a:p>
            <a:pPr>
              <a:lnSpc>
                <a:spcPts val="2520"/>
              </a:lnSpc>
            </a:pPr>
            <a:r>
              <a:rPr lang="en-US" sz="1800">
                <a:solidFill>
                  <a:srgbClr val="F8FAFB"/>
                </a:solidFill>
                <a:latin typeface="Public Sans"/>
              </a:rPr>
              <a:t>Plan out your daily or weekly schedule, allocating specific time blocks for working on the project. Be realistic about the time needed for each task, leaving some buffer for unexpected challenges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grpSp>
        <p:nvGrpSpPr>
          <p:cNvPr id="2" name="Group 2"/>
          <p:cNvGrpSpPr/>
          <p:nvPr/>
        </p:nvGrpSpPr>
        <p:grpSpPr>
          <a:xfrm rot="-4506132">
            <a:off x="9554584" y="3961790"/>
            <a:ext cx="1645788" cy="1734710"/>
            <a:chOff x="0" y="0"/>
            <a:chExt cx="2194384" cy="2312947"/>
          </a:xfrm>
        </p:grpSpPr>
        <p:sp>
          <p:nvSpPr>
            <p:cNvPr id="3" name="Freeform 3"/>
            <p:cNvSpPr/>
            <p:nvPr/>
          </p:nvSpPr>
          <p:spPr>
            <a:xfrm>
              <a:off x="127" y="0"/>
              <a:ext cx="2194179" cy="2312797"/>
            </a:xfrm>
            <a:custGeom>
              <a:avLst/>
              <a:gdLst/>
              <a:ahLst/>
              <a:cxnLst/>
              <a:rect l="l" t="t" r="r" b="b"/>
              <a:pathLst>
                <a:path w="2194179" h="2312797">
                  <a:moveTo>
                    <a:pt x="1193927" y="0"/>
                  </a:moveTo>
                  <a:cubicBezTo>
                    <a:pt x="347853" y="0"/>
                    <a:pt x="0" y="1354963"/>
                    <a:pt x="804545" y="2062607"/>
                  </a:cubicBezTo>
                  <a:cubicBezTo>
                    <a:pt x="965327" y="2206498"/>
                    <a:pt x="1179068" y="2312797"/>
                    <a:pt x="1392301" y="2312797"/>
                  </a:cubicBezTo>
                  <a:cubicBezTo>
                    <a:pt x="1451864" y="2312797"/>
                    <a:pt x="1511427" y="2304415"/>
                    <a:pt x="1569847" y="2286381"/>
                  </a:cubicBezTo>
                  <a:cubicBezTo>
                    <a:pt x="1782699" y="2217928"/>
                    <a:pt x="1941576" y="2030095"/>
                    <a:pt x="2028190" y="1820799"/>
                  </a:cubicBezTo>
                  <a:cubicBezTo>
                    <a:pt x="2111248" y="1615059"/>
                    <a:pt x="2132838" y="1387602"/>
                    <a:pt x="2154428" y="1167511"/>
                  </a:cubicBezTo>
                  <a:cubicBezTo>
                    <a:pt x="2183257" y="864235"/>
                    <a:pt x="2194179" y="514223"/>
                    <a:pt x="1959610" y="322834"/>
                  </a:cubicBezTo>
                  <a:cubicBezTo>
                    <a:pt x="1677416" y="95250"/>
                    <a:pt x="1418209" y="0"/>
                    <a:pt x="1193927" y="0"/>
                  </a:cubicBezTo>
                  <a:close/>
                </a:path>
              </a:pathLst>
            </a:custGeom>
            <a:solidFill>
              <a:srgbClr val="9DA6F8"/>
            </a:solidFill>
          </p:spPr>
        </p:sp>
      </p:grpSp>
      <p:sp>
        <p:nvSpPr>
          <p:cNvPr id="4" name="TextBox 4"/>
          <p:cNvSpPr txBox="1"/>
          <p:nvPr/>
        </p:nvSpPr>
        <p:spPr>
          <a:xfrm>
            <a:off x="1333625" y="981475"/>
            <a:ext cx="15620550" cy="962550"/>
          </a:xfrm>
          <a:prstGeom prst="rect">
            <a:avLst/>
          </a:prstGeom>
        </p:spPr>
        <p:txBody>
          <a:bodyPr lIns="0" tIns="0" rIns="0" bIns="0" rtlCol="0" anchor="t">
            <a:spAutoFit/>
          </a:bodyPr>
          <a:lstStyle/>
          <a:p>
            <a:pPr algn="l">
              <a:lnSpc>
                <a:spcPts val="8640"/>
              </a:lnSpc>
            </a:pPr>
            <a:r>
              <a:rPr lang="en-US" sz="7200">
                <a:solidFill>
                  <a:srgbClr val="FFFFFF"/>
                </a:solidFill>
                <a:latin typeface="Changa Medium"/>
              </a:rPr>
              <a:t>Strategies to beat procrastination</a:t>
            </a:r>
          </a:p>
        </p:txBody>
      </p:sp>
      <p:sp>
        <p:nvSpPr>
          <p:cNvPr id="5" name="TextBox 5"/>
          <p:cNvSpPr txBox="1"/>
          <p:nvPr/>
        </p:nvSpPr>
        <p:spPr>
          <a:xfrm>
            <a:off x="3585475" y="2615531"/>
            <a:ext cx="5283150" cy="2381250"/>
          </a:xfrm>
          <a:prstGeom prst="rect">
            <a:avLst/>
          </a:prstGeom>
        </p:spPr>
        <p:txBody>
          <a:bodyPr lIns="0" tIns="0" rIns="0" bIns="0" rtlCol="0" anchor="t">
            <a:spAutoFit/>
          </a:bodyPr>
          <a:lstStyle/>
          <a:p>
            <a:pPr algn="l">
              <a:lnSpc>
                <a:spcPts val="6239"/>
              </a:lnSpc>
            </a:pPr>
            <a:r>
              <a:rPr lang="en-US" sz="5199">
                <a:solidFill>
                  <a:srgbClr val="FFFFFF"/>
                </a:solidFill>
                <a:latin typeface="Changa Medium"/>
              </a:rPr>
              <a:t>To do list </a:t>
            </a:r>
          </a:p>
          <a:p>
            <a:pPr algn="l">
              <a:lnSpc>
                <a:spcPts val="6239"/>
              </a:lnSpc>
            </a:pPr>
            <a:r>
              <a:rPr lang="en-US" sz="5199">
                <a:solidFill>
                  <a:srgbClr val="FFFFFF"/>
                </a:solidFill>
                <a:latin typeface="Changa Medium"/>
              </a:rPr>
              <a:t>or sticky notes</a:t>
            </a:r>
          </a:p>
          <a:p>
            <a:pPr algn="l">
              <a:lnSpc>
                <a:spcPts val="6240"/>
              </a:lnSpc>
            </a:pPr>
            <a:endParaRPr lang="en-US" sz="5199">
              <a:solidFill>
                <a:srgbClr val="FFFFFF"/>
              </a:solidFill>
              <a:latin typeface="Changa Medium"/>
            </a:endParaRPr>
          </a:p>
        </p:txBody>
      </p:sp>
      <p:sp>
        <p:nvSpPr>
          <p:cNvPr id="6" name="TextBox 6"/>
          <p:cNvSpPr txBox="1"/>
          <p:nvPr/>
        </p:nvSpPr>
        <p:spPr>
          <a:xfrm>
            <a:off x="3585475" y="5306696"/>
            <a:ext cx="5283150" cy="54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Take a first step</a:t>
            </a:r>
          </a:p>
        </p:txBody>
      </p:sp>
      <p:sp>
        <p:nvSpPr>
          <p:cNvPr id="7" name="TextBox 7"/>
          <p:cNvSpPr txBox="1"/>
          <p:nvPr/>
        </p:nvSpPr>
        <p:spPr>
          <a:xfrm>
            <a:off x="11671123" y="3800262"/>
            <a:ext cx="5283150" cy="54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Have a routine</a:t>
            </a:r>
          </a:p>
        </p:txBody>
      </p:sp>
      <p:sp>
        <p:nvSpPr>
          <p:cNvPr id="8" name="TextBox 8"/>
          <p:cNvSpPr txBox="1"/>
          <p:nvPr/>
        </p:nvSpPr>
        <p:spPr>
          <a:xfrm>
            <a:off x="11671025" y="6225288"/>
            <a:ext cx="5283150" cy="54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Learn to say no</a:t>
            </a:r>
          </a:p>
        </p:txBody>
      </p:sp>
      <p:sp>
        <p:nvSpPr>
          <p:cNvPr id="9" name="TextBox 9"/>
          <p:cNvSpPr txBox="1"/>
          <p:nvPr/>
        </p:nvSpPr>
        <p:spPr>
          <a:xfrm>
            <a:off x="3585475" y="7077125"/>
            <a:ext cx="5283150" cy="1590675"/>
          </a:xfrm>
          <a:prstGeom prst="rect">
            <a:avLst/>
          </a:prstGeom>
        </p:spPr>
        <p:txBody>
          <a:bodyPr lIns="0" tIns="0" rIns="0" bIns="0" rtlCol="0" anchor="t">
            <a:spAutoFit/>
          </a:bodyPr>
          <a:lstStyle/>
          <a:p>
            <a:pPr algn="l">
              <a:lnSpc>
                <a:spcPts val="6240"/>
              </a:lnSpc>
            </a:pPr>
            <a:r>
              <a:rPr lang="en-US" sz="5200">
                <a:solidFill>
                  <a:srgbClr val="FFFFFF"/>
                </a:solidFill>
                <a:latin typeface="Changa Medium"/>
              </a:rPr>
              <a:t>Exercise &amp; Meditate</a:t>
            </a:r>
          </a:p>
        </p:txBody>
      </p:sp>
      <p:sp>
        <p:nvSpPr>
          <p:cNvPr id="10" name="Freeform 10"/>
          <p:cNvSpPr/>
          <p:nvPr/>
        </p:nvSpPr>
        <p:spPr>
          <a:xfrm>
            <a:off x="16378548" y="2665976"/>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1" name="Group 11"/>
          <p:cNvGrpSpPr/>
          <p:nvPr/>
        </p:nvGrpSpPr>
        <p:grpSpPr>
          <a:xfrm rot="-4506132">
            <a:off x="9554584" y="6361040"/>
            <a:ext cx="1645788" cy="1734710"/>
            <a:chOff x="0" y="0"/>
            <a:chExt cx="2194384" cy="2312947"/>
          </a:xfrm>
        </p:grpSpPr>
        <p:sp>
          <p:nvSpPr>
            <p:cNvPr id="12" name="Freeform 12"/>
            <p:cNvSpPr/>
            <p:nvPr/>
          </p:nvSpPr>
          <p:spPr>
            <a:xfrm>
              <a:off x="127" y="0"/>
              <a:ext cx="2194179" cy="2312797"/>
            </a:xfrm>
            <a:custGeom>
              <a:avLst/>
              <a:gdLst/>
              <a:ahLst/>
              <a:cxnLst/>
              <a:rect l="l" t="t" r="r" b="b"/>
              <a:pathLst>
                <a:path w="2194179" h="2312797">
                  <a:moveTo>
                    <a:pt x="1193927" y="0"/>
                  </a:moveTo>
                  <a:cubicBezTo>
                    <a:pt x="347853" y="0"/>
                    <a:pt x="0" y="1354963"/>
                    <a:pt x="804545" y="2062607"/>
                  </a:cubicBezTo>
                  <a:cubicBezTo>
                    <a:pt x="965327" y="2206498"/>
                    <a:pt x="1179068" y="2312797"/>
                    <a:pt x="1392301" y="2312797"/>
                  </a:cubicBezTo>
                  <a:cubicBezTo>
                    <a:pt x="1451864" y="2312797"/>
                    <a:pt x="1511427" y="2304415"/>
                    <a:pt x="1569847" y="2286381"/>
                  </a:cubicBezTo>
                  <a:cubicBezTo>
                    <a:pt x="1782699" y="2217928"/>
                    <a:pt x="1941576" y="2030095"/>
                    <a:pt x="2028190" y="1820799"/>
                  </a:cubicBezTo>
                  <a:cubicBezTo>
                    <a:pt x="2111248" y="1615059"/>
                    <a:pt x="2132838" y="1387602"/>
                    <a:pt x="2154428" y="1167511"/>
                  </a:cubicBezTo>
                  <a:cubicBezTo>
                    <a:pt x="2183257" y="864235"/>
                    <a:pt x="2194179" y="514223"/>
                    <a:pt x="1959610" y="322834"/>
                  </a:cubicBezTo>
                  <a:cubicBezTo>
                    <a:pt x="1677416" y="95250"/>
                    <a:pt x="1418209" y="0"/>
                    <a:pt x="1193927" y="0"/>
                  </a:cubicBezTo>
                  <a:close/>
                </a:path>
              </a:pathLst>
            </a:custGeom>
            <a:solidFill>
              <a:srgbClr val="9DA6F8"/>
            </a:solidFill>
          </p:spPr>
        </p:sp>
      </p:grpSp>
      <p:grpSp>
        <p:nvGrpSpPr>
          <p:cNvPr id="13" name="Group 13"/>
          <p:cNvGrpSpPr/>
          <p:nvPr/>
        </p:nvGrpSpPr>
        <p:grpSpPr>
          <a:xfrm rot="-4506132">
            <a:off x="1468984" y="2701890"/>
            <a:ext cx="1645788" cy="1734710"/>
            <a:chOff x="0" y="0"/>
            <a:chExt cx="2194384" cy="2312947"/>
          </a:xfrm>
        </p:grpSpPr>
        <p:sp>
          <p:nvSpPr>
            <p:cNvPr id="14" name="Freeform 14"/>
            <p:cNvSpPr/>
            <p:nvPr/>
          </p:nvSpPr>
          <p:spPr>
            <a:xfrm>
              <a:off x="127" y="0"/>
              <a:ext cx="2194179" cy="2312797"/>
            </a:xfrm>
            <a:custGeom>
              <a:avLst/>
              <a:gdLst/>
              <a:ahLst/>
              <a:cxnLst/>
              <a:rect l="l" t="t" r="r" b="b"/>
              <a:pathLst>
                <a:path w="2194179" h="2312797">
                  <a:moveTo>
                    <a:pt x="1193927" y="0"/>
                  </a:moveTo>
                  <a:cubicBezTo>
                    <a:pt x="347853" y="0"/>
                    <a:pt x="0" y="1354963"/>
                    <a:pt x="804545" y="2062607"/>
                  </a:cubicBezTo>
                  <a:cubicBezTo>
                    <a:pt x="965327" y="2206498"/>
                    <a:pt x="1179068" y="2312797"/>
                    <a:pt x="1392301" y="2312797"/>
                  </a:cubicBezTo>
                  <a:cubicBezTo>
                    <a:pt x="1451864" y="2312797"/>
                    <a:pt x="1511427" y="2304415"/>
                    <a:pt x="1569847" y="2286381"/>
                  </a:cubicBezTo>
                  <a:cubicBezTo>
                    <a:pt x="1782699" y="2217928"/>
                    <a:pt x="1941576" y="2030095"/>
                    <a:pt x="2028190" y="1820799"/>
                  </a:cubicBezTo>
                  <a:cubicBezTo>
                    <a:pt x="2111248" y="1615059"/>
                    <a:pt x="2132838" y="1387602"/>
                    <a:pt x="2154428" y="1167511"/>
                  </a:cubicBezTo>
                  <a:cubicBezTo>
                    <a:pt x="2183257" y="864235"/>
                    <a:pt x="2194179" y="514223"/>
                    <a:pt x="1959610" y="322834"/>
                  </a:cubicBezTo>
                  <a:cubicBezTo>
                    <a:pt x="1677416" y="95250"/>
                    <a:pt x="1418209" y="0"/>
                    <a:pt x="1193927" y="0"/>
                  </a:cubicBezTo>
                  <a:close/>
                </a:path>
              </a:pathLst>
            </a:custGeom>
            <a:solidFill>
              <a:srgbClr val="9DA6F8"/>
            </a:solidFill>
          </p:spPr>
        </p:sp>
      </p:grpSp>
      <p:grpSp>
        <p:nvGrpSpPr>
          <p:cNvPr id="15" name="Group 15"/>
          <p:cNvGrpSpPr/>
          <p:nvPr/>
        </p:nvGrpSpPr>
        <p:grpSpPr>
          <a:xfrm rot="-4506132">
            <a:off x="1468984" y="5104290"/>
            <a:ext cx="1645788" cy="1734710"/>
            <a:chOff x="0" y="0"/>
            <a:chExt cx="2194384" cy="2312947"/>
          </a:xfrm>
        </p:grpSpPr>
        <p:sp>
          <p:nvSpPr>
            <p:cNvPr id="16" name="Freeform 16"/>
            <p:cNvSpPr/>
            <p:nvPr/>
          </p:nvSpPr>
          <p:spPr>
            <a:xfrm>
              <a:off x="127" y="0"/>
              <a:ext cx="2194179" cy="2312797"/>
            </a:xfrm>
            <a:custGeom>
              <a:avLst/>
              <a:gdLst/>
              <a:ahLst/>
              <a:cxnLst/>
              <a:rect l="l" t="t" r="r" b="b"/>
              <a:pathLst>
                <a:path w="2194179" h="2312797">
                  <a:moveTo>
                    <a:pt x="1193927" y="0"/>
                  </a:moveTo>
                  <a:cubicBezTo>
                    <a:pt x="347853" y="0"/>
                    <a:pt x="0" y="1354963"/>
                    <a:pt x="804545" y="2062607"/>
                  </a:cubicBezTo>
                  <a:cubicBezTo>
                    <a:pt x="965327" y="2206498"/>
                    <a:pt x="1179068" y="2312797"/>
                    <a:pt x="1392301" y="2312797"/>
                  </a:cubicBezTo>
                  <a:cubicBezTo>
                    <a:pt x="1451864" y="2312797"/>
                    <a:pt x="1511427" y="2304415"/>
                    <a:pt x="1569847" y="2286381"/>
                  </a:cubicBezTo>
                  <a:cubicBezTo>
                    <a:pt x="1782699" y="2217928"/>
                    <a:pt x="1941576" y="2030095"/>
                    <a:pt x="2028190" y="1820799"/>
                  </a:cubicBezTo>
                  <a:cubicBezTo>
                    <a:pt x="2111248" y="1615059"/>
                    <a:pt x="2132838" y="1387602"/>
                    <a:pt x="2154428" y="1167511"/>
                  </a:cubicBezTo>
                  <a:cubicBezTo>
                    <a:pt x="2183257" y="864235"/>
                    <a:pt x="2194179" y="514223"/>
                    <a:pt x="1959610" y="322834"/>
                  </a:cubicBezTo>
                  <a:cubicBezTo>
                    <a:pt x="1677416" y="95250"/>
                    <a:pt x="1418209" y="0"/>
                    <a:pt x="1193927" y="0"/>
                  </a:cubicBezTo>
                  <a:close/>
                </a:path>
              </a:pathLst>
            </a:custGeom>
            <a:solidFill>
              <a:srgbClr val="9DA6F8"/>
            </a:solidFill>
          </p:spPr>
        </p:sp>
      </p:grpSp>
      <p:grpSp>
        <p:nvGrpSpPr>
          <p:cNvPr id="17" name="Group 17"/>
          <p:cNvGrpSpPr/>
          <p:nvPr/>
        </p:nvGrpSpPr>
        <p:grpSpPr>
          <a:xfrm rot="-4506132">
            <a:off x="1468984" y="7506690"/>
            <a:ext cx="1645788" cy="1734710"/>
            <a:chOff x="0" y="0"/>
            <a:chExt cx="2194384" cy="2312947"/>
          </a:xfrm>
        </p:grpSpPr>
        <p:sp>
          <p:nvSpPr>
            <p:cNvPr id="18" name="Freeform 18"/>
            <p:cNvSpPr/>
            <p:nvPr/>
          </p:nvSpPr>
          <p:spPr>
            <a:xfrm>
              <a:off x="127" y="0"/>
              <a:ext cx="2194179" cy="2312797"/>
            </a:xfrm>
            <a:custGeom>
              <a:avLst/>
              <a:gdLst/>
              <a:ahLst/>
              <a:cxnLst/>
              <a:rect l="l" t="t" r="r" b="b"/>
              <a:pathLst>
                <a:path w="2194179" h="2312797">
                  <a:moveTo>
                    <a:pt x="1193927" y="0"/>
                  </a:moveTo>
                  <a:cubicBezTo>
                    <a:pt x="347853" y="0"/>
                    <a:pt x="0" y="1354963"/>
                    <a:pt x="804545" y="2062607"/>
                  </a:cubicBezTo>
                  <a:cubicBezTo>
                    <a:pt x="965327" y="2206498"/>
                    <a:pt x="1179068" y="2312797"/>
                    <a:pt x="1392301" y="2312797"/>
                  </a:cubicBezTo>
                  <a:cubicBezTo>
                    <a:pt x="1451864" y="2312797"/>
                    <a:pt x="1511427" y="2304415"/>
                    <a:pt x="1569847" y="2286381"/>
                  </a:cubicBezTo>
                  <a:cubicBezTo>
                    <a:pt x="1782699" y="2217928"/>
                    <a:pt x="1941576" y="2030095"/>
                    <a:pt x="2028190" y="1820799"/>
                  </a:cubicBezTo>
                  <a:cubicBezTo>
                    <a:pt x="2111248" y="1615059"/>
                    <a:pt x="2132838" y="1387602"/>
                    <a:pt x="2154428" y="1167511"/>
                  </a:cubicBezTo>
                  <a:cubicBezTo>
                    <a:pt x="2183257" y="864235"/>
                    <a:pt x="2194179" y="514223"/>
                    <a:pt x="1959610" y="322834"/>
                  </a:cubicBezTo>
                  <a:cubicBezTo>
                    <a:pt x="1677416" y="95250"/>
                    <a:pt x="1418209" y="0"/>
                    <a:pt x="1193927" y="0"/>
                  </a:cubicBezTo>
                  <a:close/>
                </a:path>
              </a:pathLst>
            </a:custGeom>
            <a:solidFill>
              <a:srgbClr val="9DA6F8"/>
            </a:solidFill>
          </p:spPr>
        </p:sp>
      </p:grpSp>
      <p:sp>
        <p:nvSpPr>
          <p:cNvPr id="19" name="Freeform 19"/>
          <p:cNvSpPr/>
          <p:nvPr/>
        </p:nvSpPr>
        <p:spPr>
          <a:xfrm>
            <a:off x="9696998" y="89147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TextBox 20"/>
          <p:cNvSpPr txBox="1"/>
          <p:nvPr/>
        </p:nvSpPr>
        <p:spPr>
          <a:xfrm>
            <a:off x="1344075" y="3057700"/>
            <a:ext cx="1895550" cy="7242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01</a:t>
            </a:r>
          </a:p>
        </p:txBody>
      </p:sp>
      <p:sp>
        <p:nvSpPr>
          <p:cNvPr id="21" name="TextBox 21"/>
          <p:cNvSpPr txBox="1"/>
          <p:nvPr/>
        </p:nvSpPr>
        <p:spPr>
          <a:xfrm>
            <a:off x="1344075" y="5462700"/>
            <a:ext cx="1895550" cy="7242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02</a:t>
            </a:r>
          </a:p>
        </p:txBody>
      </p:sp>
      <p:sp>
        <p:nvSpPr>
          <p:cNvPr id="22" name="TextBox 22"/>
          <p:cNvSpPr txBox="1"/>
          <p:nvPr/>
        </p:nvSpPr>
        <p:spPr>
          <a:xfrm>
            <a:off x="1344075" y="7867700"/>
            <a:ext cx="1895550" cy="7242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03</a:t>
            </a:r>
          </a:p>
        </p:txBody>
      </p:sp>
      <p:sp>
        <p:nvSpPr>
          <p:cNvPr id="23" name="TextBox 23"/>
          <p:cNvSpPr txBox="1"/>
          <p:nvPr/>
        </p:nvSpPr>
        <p:spPr>
          <a:xfrm>
            <a:off x="9429701" y="6665200"/>
            <a:ext cx="1895550" cy="7242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05</a:t>
            </a:r>
          </a:p>
        </p:txBody>
      </p:sp>
      <p:sp>
        <p:nvSpPr>
          <p:cNvPr id="24" name="TextBox 24"/>
          <p:cNvSpPr txBox="1"/>
          <p:nvPr/>
        </p:nvSpPr>
        <p:spPr>
          <a:xfrm>
            <a:off x="9429701" y="4260200"/>
            <a:ext cx="1895550" cy="724275"/>
          </a:xfrm>
          <a:prstGeom prst="rect">
            <a:avLst/>
          </a:prstGeom>
        </p:spPr>
        <p:txBody>
          <a:bodyPr lIns="0" tIns="0" rIns="0" bIns="0" rtlCol="0" anchor="t">
            <a:spAutoFit/>
          </a:bodyPr>
          <a:lstStyle/>
          <a:p>
            <a:pPr algn="ctr">
              <a:lnSpc>
                <a:spcPts val="8400"/>
              </a:lnSpc>
            </a:pPr>
            <a:r>
              <a:rPr lang="en-US" sz="7000">
                <a:solidFill>
                  <a:srgbClr val="FFD29C"/>
                </a:solidFill>
                <a:latin typeface="Changa Medium"/>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329"/>
        </a:solidFill>
        <a:effectLst/>
      </p:bgPr>
    </p:bg>
    <p:spTree>
      <p:nvGrpSpPr>
        <p:cNvPr id="1" name=""/>
        <p:cNvGrpSpPr/>
        <p:nvPr/>
      </p:nvGrpSpPr>
      <p:grpSpPr>
        <a:xfrm>
          <a:off x="0" y="0"/>
          <a:ext cx="0" cy="0"/>
          <a:chOff x="0" y="0"/>
          <a:chExt cx="0" cy="0"/>
        </a:xfrm>
      </p:grpSpPr>
      <p:sp>
        <p:nvSpPr>
          <p:cNvPr id="2" name="Freeform 2"/>
          <p:cNvSpPr/>
          <p:nvPr/>
        </p:nvSpPr>
        <p:spPr>
          <a:xfrm>
            <a:off x="13321027" y="-1787793"/>
            <a:ext cx="4473429" cy="4449222"/>
          </a:xfrm>
          <a:custGeom>
            <a:avLst/>
            <a:gdLst/>
            <a:ahLst/>
            <a:cxnLst/>
            <a:rect l="l" t="t" r="r" b="b"/>
            <a:pathLst>
              <a:path w="4473429" h="4449222">
                <a:moveTo>
                  <a:pt x="0" y="0"/>
                </a:moveTo>
                <a:lnTo>
                  <a:pt x="4473428" y="0"/>
                </a:lnTo>
                <a:lnTo>
                  <a:pt x="4473428" y="4449222"/>
                </a:lnTo>
                <a:lnTo>
                  <a:pt x="0" y="44492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7578772" y="3564750"/>
            <a:ext cx="1486146" cy="951220"/>
          </a:xfrm>
          <a:custGeom>
            <a:avLst/>
            <a:gdLst/>
            <a:ahLst/>
            <a:cxnLst/>
            <a:rect l="l" t="t" r="r" b="b"/>
            <a:pathLst>
              <a:path w="1486146" h="951220">
                <a:moveTo>
                  <a:pt x="0" y="0"/>
                </a:moveTo>
                <a:lnTo>
                  <a:pt x="1486146" y="0"/>
                </a:lnTo>
                <a:lnTo>
                  <a:pt x="1486146" y="951220"/>
                </a:lnTo>
                <a:lnTo>
                  <a:pt x="0" y="9512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3635048" y="400900"/>
            <a:ext cx="1486146" cy="604870"/>
          </a:xfrm>
          <a:custGeom>
            <a:avLst/>
            <a:gdLst/>
            <a:ahLst/>
            <a:cxnLst/>
            <a:rect l="l" t="t" r="r" b="b"/>
            <a:pathLst>
              <a:path w="1486146" h="604870">
                <a:moveTo>
                  <a:pt x="0" y="0"/>
                </a:moveTo>
                <a:lnTo>
                  <a:pt x="1486146" y="0"/>
                </a:lnTo>
                <a:lnTo>
                  <a:pt x="1486146" y="604870"/>
                </a:lnTo>
                <a:lnTo>
                  <a:pt x="0" y="6048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TextBox 5"/>
          <p:cNvSpPr txBox="1"/>
          <p:nvPr/>
        </p:nvSpPr>
        <p:spPr>
          <a:xfrm>
            <a:off x="1333725" y="410425"/>
            <a:ext cx="11987302" cy="1590675"/>
          </a:xfrm>
          <a:prstGeom prst="rect">
            <a:avLst/>
          </a:prstGeom>
        </p:spPr>
        <p:txBody>
          <a:bodyPr lIns="0" tIns="0" rIns="0" bIns="0" rtlCol="0" anchor="t">
            <a:spAutoFit/>
          </a:bodyPr>
          <a:lstStyle/>
          <a:p>
            <a:pPr algn="l">
              <a:lnSpc>
                <a:spcPts val="6360"/>
              </a:lnSpc>
            </a:pPr>
            <a:r>
              <a:rPr lang="en-US" sz="5300">
                <a:solidFill>
                  <a:srgbClr val="FFFFFF"/>
                </a:solidFill>
                <a:latin typeface="Changa Medium"/>
              </a:rPr>
              <a:t>Which countries that have been found to have high rates of procrastination</a:t>
            </a:r>
          </a:p>
        </p:txBody>
      </p:sp>
      <p:sp>
        <p:nvSpPr>
          <p:cNvPr id="6" name="Freeform 6"/>
          <p:cNvSpPr/>
          <p:nvPr/>
        </p:nvSpPr>
        <p:spPr>
          <a:xfrm>
            <a:off x="8532651" y="2430509"/>
            <a:ext cx="7592477" cy="6600231"/>
          </a:xfrm>
          <a:custGeom>
            <a:avLst/>
            <a:gdLst/>
            <a:ahLst/>
            <a:cxnLst/>
            <a:rect l="l" t="t" r="r" b="b"/>
            <a:pathLst>
              <a:path w="7592477" h="6600231">
                <a:moveTo>
                  <a:pt x="0" y="0"/>
                </a:moveTo>
                <a:lnTo>
                  <a:pt x="7592476" y="0"/>
                </a:lnTo>
                <a:lnTo>
                  <a:pt x="7592476" y="6600230"/>
                </a:lnTo>
                <a:lnTo>
                  <a:pt x="0" y="66002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Custom</PresentationFormat>
  <Paragraphs>89</Paragraphs>
  <Slides>12</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Helvetica World Bold</vt:lpstr>
      <vt:lpstr>Proxima Nova</vt:lpstr>
      <vt:lpstr>Changa</vt:lpstr>
      <vt:lpstr>Public Sans Bold</vt:lpstr>
      <vt:lpstr>Arial Unicode Bold</vt:lpstr>
      <vt:lpstr>Playfair Display</vt:lpstr>
      <vt:lpstr>Calibri</vt:lpstr>
      <vt:lpstr>Arial</vt:lpstr>
      <vt:lpstr>Proxima Nova Bold</vt:lpstr>
      <vt:lpstr>Changa Medium</vt:lpstr>
      <vt:lpstr>Calibri (MS)</vt:lpstr>
      <vt:lpstr>Playfair Display Italics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 and Procrastination Aman</dc:title>
  <dc:creator>dell</dc:creator>
  <cp:lastModifiedBy>dell</cp:lastModifiedBy>
  <cp:revision>3</cp:revision>
  <dcterms:created xsi:type="dcterms:W3CDTF">2006-08-16T00:00:00Z</dcterms:created>
  <dcterms:modified xsi:type="dcterms:W3CDTF">2023-12-02T13:34:11Z</dcterms:modified>
  <dc:identifier>DAFob_bVRyw</dc:identifier>
</cp:coreProperties>
</file>